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linker SemiBold"/>
      <p:regular r:id="rId21"/>
      <p:bold r:id="rId22"/>
    </p:embeddedFont>
    <p:embeddedFont>
      <p:font typeface="Be Vietnam"/>
      <p:regular r:id="rId23"/>
      <p:bold r:id="rId24"/>
      <p:italic r:id="rId25"/>
      <p:boldItalic r:id="rId26"/>
    </p:embeddedFont>
    <p:embeddedFont>
      <p:font typeface="Fira Sans Condensed Medium"/>
      <p:regular r:id="rId27"/>
      <p:bold r:id="rId28"/>
      <p:italic r:id="rId29"/>
      <p:boldItalic r:id="rId30"/>
    </p:embeddedFont>
    <p:embeddedFont>
      <p:font typeface="Blinker"/>
      <p:regular r:id="rId31"/>
      <p:bold r:id="rId32"/>
    </p:embeddedFont>
    <p:embeddedFont>
      <p:font typeface="Arial Black"/>
      <p:regular r:id="rId33"/>
    </p:embeddedFont>
    <p:embeddedFont>
      <p:font typeface="Big Shoulders Text"/>
      <p:regular r:id="rId34"/>
      <p:bold r:id="rId35"/>
    </p:embeddedFont>
    <p:embeddedFont>
      <p:font typeface="Big Shoulders Text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ivA/2E/iaVYLFbI9oLR3eKpugL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linkerSemiBold-bold.fntdata"/><Relationship Id="rId21" Type="http://schemas.openxmlformats.org/officeDocument/2006/relationships/font" Target="fonts/BlinkerSemiBold-regular.fntdata"/><Relationship Id="rId24" Type="http://schemas.openxmlformats.org/officeDocument/2006/relationships/font" Target="fonts/BeVietnam-bold.fntdata"/><Relationship Id="rId23" Type="http://schemas.openxmlformats.org/officeDocument/2006/relationships/font" Target="fonts/BeVietna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Vietnam-boldItalic.fntdata"/><Relationship Id="rId25" Type="http://schemas.openxmlformats.org/officeDocument/2006/relationships/font" Target="fonts/BeVietnam-italic.fntdata"/><Relationship Id="rId28" Type="http://schemas.openxmlformats.org/officeDocument/2006/relationships/font" Target="fonts/FiraSansCondensedMedium-bold.fntdata"/><Relationship Id="rId27" Type="http://schemas.openxmlformats.org/officeDocument/2006/relationships/font" Target="fonts/FiraSans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linker-regular.fntdata"/><Relationship Id="rId30" Type="http://schemas.openxmlformats.org/officeDocument/2006/relationships/font" Target="fonts/FiraSans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32" Type="http://schemas.openxmlformats.org/officeDocument/2006/relationships/font" Target="fonts/Blinker-bold.fntdata"/><Relationship Id="rId13" Type="http://schemas.openxmlformats.org/officeDocument/2006/relationships/slide" Target="slides/slide8.xml"/><Relationship Id="rId35" Type="http://schemas.openxmlformats.org/officeDocument/2006/relationships/font" Target="fonts/BigShouldersText-bold.fntdata"/><Relationship Id="rId12" Type="http://schemas.openxmlformats.org/officeDocument/2006/relationships/slide" Target="slides/slide7.xml"/><Relationship Id="rId34" Type="http://schemas.openxmlformats.org/officeDocument/2006/relationships/font" Target="fonts/BigShouldersText-regular.fntdata"/><Relationship Id="rId15" Type="http://schemas.openxmlformats.org/officeDocument/2006/relationships/slide" Target="slides/slide10.xml"/><Relationship Id="rId37" Type="http://schemas.openxmlformats.org/officeDocument/2006/relationships/font" Target="fonts/BigShouldersTextLight-bold.fntdata"/><Relationship Id="rId14" Type="http://schemas.openxmlformats.org/officeDocument/2006/relationships/slide" Target="slides/slide9.xml"/><Relationship Id="rId36" Type="http://schemas.openxmlformats.org/officeDocument/2006/relationships/font" Target="fonts/BigShouldersText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a7de6b12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ba7de6b1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a7de6b123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ba7de6b12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5da98d63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b5da98d6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a7de6b123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ba7de6b12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ctrTitle"/>
          </p:nvPr>
        </p:nvSpPr>
        <p:spPr>
          <a:xfrm>
            <a:off x="2338500" y="1274925"/>
            <a:ext cx="44670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72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9"/>
          <p:cNvSpPr txBox="1"/>
          <p:nvPr>
            <p:ph idx="1" type="subTitle"/>
          </p:nvPr>
        </p:nvSpPr>
        <p:spPr>
          <a:xfrm>
            <a:off x="1841100" y="3460575"/>
            <a:ext cx="5461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49"/>
          <p:cNvGrpSpPr/>
          <p:nvPr/>
        </p:nvGrpSpPr>
        <p:grpSpPr>
          <a:xfrm>
            <a:off x="-1637229" y="2573585"/>
            <a:ext cx="4466850" cy="4466943"/>
            <a:chOff x="4826271" y="-586640"/>
            <a:chExt cx="4466850" cy="4466943"/>
          </a:xfrm>
        </p:grpSpPr>
        <p:sp>
          <p:nvSpPr>
            <p:cNvPr id="13" name="Google Shape;13;p49"/>
            <p:cNvSpPr/>
            <p:nvPr/>
          </p:nvSpPr>
          <p:spPr>
            <a:xfrm rot="3192930">
              <a:off x="5463920" y="51285"/>
              <a:ext cx="3191553" cy="3191094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9"/>
            <p:cNvSpPr/>
            <p:nvPr/>
          </p:nvSpPr>
          <p:spPr>
            <a:xfrm rot="3192930">
              <a:off x="5606430" y="170765"/>
              <a:ext cx="2960223" cy="2960249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9"/>
            <p:cNvSpPr/>
            <p:nvPr/>
          </p:nvSpPr>
          <p:spPr>
            <a:xfrm rot="3192930">
              <a:off x="5748583" y="290066"/>
              <a:ext cx="2729352" cy="2729378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9"/>
            <p:cNvSpPr/>
            <p:nvPr/>
          </p:nvSpPr>
          <p:spPr>
            <a:xfrm rot="3192930">
              <a:off x="5890915" y="409010"/>
              <a:ext cx="2498507" cy="2498966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9"/>
            <p:cNvSpPr/>
            <p:nvPr/>
          </p:nvSpPr>
          <p:spPr>
            <a:xfrm rot="3192930">
              <a:off x="6033241" y="528373"/>
              <a:ext cx="2267661" cy="2267661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9"/>
            <p:cNvSpPr/>
            <p:nvPr/>
          </p:nvSpPr>
          <p:spPr>
            <a:xfrm rot="3192930">
              <a:off x="6175394" y="647674"/>
              <a:ext cx="2036790" cy="2036790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9"/>
            <p:cNvSpPr/>
            <p:nvPr/>
          </p:nvSpPr>
          <p:spPr>
            <a:xfrm rot="3192930">
              <a:off x="6317537" y="766970"/>
              <a:ext cx="1805919" cy="1805945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9"/>
            <p:cNvSpPr/>
            <p:nvPr/>
          </p:nvSpPr>
          <p:spPr>
            <a:xfrm rot="3192930">
              <a:off x="6459669" y="886261"/>
              <a:ext cx="1575074" cy="1575074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9"/>
            <p:cNvSpPr/>
            <p:nvPr/>
          </p:nvSpPr>
          <p:spPr>
            <a:xfrm rot="3192930">
              <a:off x="6601817" y="1005572"/>
              <a:ext cx="1344228" cy="1344202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9"/>
            <p:cNvSpPr/>
            <p:nvPr/>
          </p:nvSpPr>
          <p:spPr>
            <a:xfrm rot="3192930">
              <a:off x="6744337" y="1125032"/>
              <a:ext cx="1112898" cy="1113382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9"/>
            <p:cNvSpPr/>
            <p:nvPr/>
          </p:nvSpPr>
          <p:spPr>
            <a:xfrm rot="3192930">
              <a:off x="6886490" y="1244333"/>
              <a:ext cx="882027" cy="882511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9"/>
            <p:cNvSpPr/>
            <p:nvPr/>
          </p:nvSpPr>
          <p:spPr>
            <a:xfrm rot="3192930">
              <a:off x="7028827" y="1363726"/>
              <a:ext cx="651156" cy="651181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9"/>
            <p:cNvSpPr/>
            <p:nvPr/>
          </p:nvSpPr>
          <p:spPr>
            <a:xfrm rot="3192930">
              <a:off x="7170954" y="1483027"/>
              <a:ext cx="420336" cy="420310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49"/>
          <p:cNvGrpSpPr/>
          <p:nvPr/>
        </p:nvGrpSpPr>
        <p:grpSpPr>
          <a:xfrm>
            <a:off x="5488461" y="-1838315"/>
            <a:ext cx="5195284" cy="5194829"/>
            <a:chOff x="2939461" y="-1097015"/>
            <a:chExt cx="5195284" cy="5194829"/>
          </a:xfrm>
        </p:grpSpPr>
        <p:sp>
          <p:nvSpPr>
            <p:cNvPr id="27" name="Google Shape;27;p49"/>
            <p:cNvSpPr/>
            <p:nvPr/>
          </p:nvSpPr>
          <p:spPr>
            <a:xfrm rot="821724">
              <a:off x="3387261" y="-649133"/>
              <a:ext cx="4299684" cy="4299066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9"/>
            <p:cNvSpPr/>
            <p:nvPr/>
          </p:nvSpPr>
          <p:spPr>
            <a:xfrm rot="821724">
              <a:off x="3574447" y="-512444"/>
              <a:ext cx="3988035" cy="3988069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9"/>
            <p:cNvSpPr/>
            <p:nvPr/>
          </p:nvSpPr>
          <p:spPr>
            <a:xfrm rot="821724">
              <a:off x="3761028" y="-375828"/>
              <a:ext cx="3677003" cy="3677038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9"/>
            <p:cNvSpPr/>
            <p:nvPr/>
          </p:nvSpPr>
          <p:spPr>
            <a:xfrm rot="821724">
              <a:off x="3947681" y="-239817"/>
              <a:ext cx="3366007" cy="3366625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9"/>
            <p:cNvSpPr/>
            <p:nvPr/>
          </p:nvSpPr>
          <p:spPr>
            <a:xfrm rot="821724">
              <a:off x="4134306" y="-103230"/>
              <a:ext cx="3055010" cy="3055010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9"/>
            <p:cNvSpPr/>
            <p:nvPr/>
          </p:nvSpPr>
          <p:spPr>
            <a:xfrm rot="821724">
              <a:off x="4320887" y="33386"/>
              <a:ext cx="2743979" cy="2743979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9"/>
            <p:cNvSpPr/>
            <p:nvPr/>
          </p:nvSpPr>
          <p:spPr>
            <a:xfrm rot="821724">
              <a:off x="4507463" y="170001"/>
              <a:ext cx="2432947" cy="2432982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9"/>
            <p:cNvSpPr/>
            <p:nvPr/>
          </p:nvSpPr>
          <p:spPr>
            <a:xfrm rot="821724">
              <a:off x="4694010" y="306614"/>
              <a:ext cx="2121951" cy="2121951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821724">
              <a:off x="4880591" y="443234"/>
              <a:ext cx="1810954" cy="1810919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9"/>
            <p:cNvSpPr/>
            <p:nvPr/>
          </p:nvSpPr>
          <p:spPr>
            <a:xfrm rot="821724">
              <a:off x="5067781" y="579889"/>
              <a:ext cx="1499304" cy="1499957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9"/>
            <p:cNvSpPr/>
            <p:nvPr/>
          </p:nvSpPr>
          <p:spPr>
            <a:xfrm rot="821724">
              <a:off x="5254362" y="716505"/>
              <a:ext cx="1188273" cy="1188926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9"/>
            <p:cNvSpPr/>
            <p:nvPr/>
          </p:nvSpPr>
          <p:spPr>
            <a:xfrm rot="821724">
              <a:off x="5441016" y="853130"/>
              <a:ext cx="877242" cy="877276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9"/>
            <p:cNvSpPr/>
            <p:nvPr/>
          </p:nvSpPr>
          <p:spPr>
            <a:xfrm rot="821724">
              <a:off x="5627563" y="989746"/>
              <a:ext cx="566279" cy="566245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42863" rotWithShape="0" algn="bl" dir="4920000" dist="19050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49"/>
          <p:cNvGrpSpPr/>
          <p:nvPr/>
        </p:nvGrpSpPr>
        <p:grpSpPr>
          <a:xfrm>
            <a:off x="-2527143" y="-2355382"/>
            <a:ext cx="4783997" cy="4995679"/>
            <a:chOff x="-11503756" y="-7170832"/>
            <a:chExt cx="4783997" cy="4995679"/>
          </a:xfrm>
        </p:grpSpPr>
        <p:sp>
          <p:nvSpPr>
            <p:cNvPr id="41" name="Google Shape;41;p49"/>
            <p:cNvSpPr/>
            <p:nvPr/>
          </p:nvSpPr>
          <p:spPr>
            <a:xfrm rot="-4010284">
              <a:off x="-10014305" y="-5215960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9"/>
            <p:cNvSpPr/>
            <p:nvPr/>
          </p:nvSpPr>
          <p:spPr>
            <a:xfrm rot="-4010284">
              <a:off x="-10255911" y="-5319321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9"/>
            <p:cNvSpPr/>
            <p:nvPr/>
          </p:nvSpPr>
          <p:spPr>
            <a:xfrm rot="-4010284">
              <a:off x="-10490515" y="-5419695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9"/>
            <p:cNvSpPr/>
            <p:nvPr/>
          </p:nvSpPr>
          <p:spPr>
            <a:xfrm rot="-4010284">
              <a:off x="-10711138" y="-5514079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9"/>
            <p:cNvSpPr/>
            <p:nvPr/>
          </p:nvSpPr>
          <p:spPr>
            <a:xfrm rot="-4010284">
              <a:off x="-10945750" y="-5614448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9"/>
            <p:cNvSpPr/>
            <p:nvPr/>
          </p:nvSpPr>
          <p:spPr>
            <a:xfrm rot="-4010284">
              <a:off x="-11187349" y="-5717799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9"/>
            <p:cNvSpPr/>
            <p:nvPr/>
          </p:nvSpPr>
          <p:spPr>
            <a:xfrm rot="-4010284">
              <a:off x="-10414254" y="-5433774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9"/>
            <p:cNvSpPr/>
            <p:nvPr/>
          </p:nvSpPr>
          <p:spPr>
            <a:xfrm rot="-4010284">
              <a:off x="-10544542" y="-5489512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9"/>
            <p:cNvSpPr/>
            <p:nvPr/>
          </p:nvSpPr>
          <p:spPr>
            <a:xfrm rot="-4010284">
              <a:off x="-10816820" y="-5605995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9"/>
            <p:cNvSpPr/>
            <p:nvPr/>
          </p:nvSpPr>
          <p:spPr>
            <a:xfrm rot="-4010284">
              <a:off x="-11043719" y="-5703065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9"/>
            <p:cNvSpPr/>
            <p:nvPr/>
          </p:nvSpPr>
          <p:spPr>
            <a:xfrm rot="-4010284">
              <a:off x="-11278183" y="-5803371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9"/>
            <p:cNvSpPr/>
            <p:nvPr/>
          </p:nvSpPr>
          <p:spPr>
            <a:xfrm rot="-4010284">
              <a:off x="-11496583" y="-5896804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9"/>
            <p:cNvSpPr/>
            <p:nvPr/>
          </p:nvSpPr>
          <p:spPr>
            <a:xfrm rot="-4010284">
              <a:off x="-11735409" y="-5998976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49"/>
          <p:cNvGrpSpPr/>
          <p:nvPr/>
        </p:nvGrpSpPr>
        <p:grpSpPr>
          <a:xfrm>
            <a:off x="6805507" y="2573568"/>
            <a:ext cx="4783996" cy="4995679"/>
            <a:chOff x="-13842256" y="-7832082"/>
            <a:chExt cx="4783996" cy="4995679"/>
          </a:xfrm>
        </p:grpSpPr>
        <p:sp>
          <p:nvSpPr>
            <p:cNvPr id="55" name="Google Shape;55;p49"/>
            <p:cNvSpPr/>
            <p:nvPr/>
          </p:nvSpPr>
          <p:spPr>
            <a:xfrm rot="6789716">
              <a:off x="-13570683" y="-6398182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9"/>
            <p:cNvSpPr/>
            <p:nvPr/>
          </p:nvSpPr>
          <p:spPr>
            <a:xfrm rot="6789716">
              <a:off x="-13329077" y="-6294821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 rot="6789716">
              <a:off x="-13094472" y="-6194462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 rot="6789716">
              <a:off x="-12873849" y="-6100078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 rot="6789716">
              <a:off x="-12639238" y="-5999709"/>
              <a:ext cx="3022972" cy="1606922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 rot="6789716">
              <a:off x="-12397639" y="-5896343"/>
              <a:ext cx="3022972" cy="1606907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9"/>
            <p:cNvSpPr/>
            <p:nvPr/>
          </p:nvSpPr>
          <p:spPr>
            <a:xfrm rot="6789716">
              <a:off x="-14073909" y="-6660226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9"/>
            <p:cNvSpPr/>
            <p:nvPr/>
          </p:nvSpPr>
          <p:spPr>
            <a:xfrm rot="6789716">
              <a:off x="-13943621" y="-6604488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9"/>
            <p:cNvSpPr/>
            <p:nvPr/>
          </p:nvSpPr>
          <p:spPr>
            <a:xfrm rot="6789716">
              <a:off x="-13671342" y="-6488005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9"/>
            <p:cNvSpPr/>
            <p:nvPr/>
          </p:nvSpPr>
          <p:spPr>
            <a:xfrm rot="6789716">
              <a:off x="-13444444" y="-6390935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 rot="6789716">
              <a:off x="-13209980" y="-6290629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9"/>
            <p:cNvSpPr/>
            <p:nvPr/>
          </p:nvSpPr>
          <p:spPr>
            <a:xfrm rot="6789716">
              <a:off x="-12991579" y="-6197196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9"/>
            <p:cNvSpPr/>
            <p:nvPr/>
          </p:nvSpPr>
          <p:spPr>
            <a:xfrm rot="6789716">
              <a:off x="-12752754" y="-6095024"/>
              <a:ext cx="3926147" cy="2086765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>
            <p:ph type="title"/>
          </p:nvPr>
        </p:nvSpPr>
        <p:spPr>
          <a:xfrm>
            <a:off x="3279450" y="3211950"/>
            <a:ext cx="2594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58"/>
          <p:cNvSpPr txBox="1"/>
          <p:nvPr>
            <p:ph idx="2" type="title"/>
          </p:nvPr>
        </p:nvSpPr>
        <p:spPr>
          <a:xfrm>
            <a:off x="1866300" y="2000250"/>
            <a:ext cx="5411400" cy="11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 sz="24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grpSp>
        <p:nvGrpSpPr>
          <p:cNvPr id="298" name="Google Shape;298;p58"/>
          <p:cNvGrpSpPr/>
          <p:nvPr/>
        </p:nvGrpSpPr>
        <p:grpSpPr>
          <a:xfrm>
            <a:off x="-1207817" y="-2753755"/>
            <a:ext cx="11559758" cy="10704205"/>
            <a:chOff x="-1207817" y="-2753755"/>
            <a:chExt cx="11559758" cy="10704205"/>
          </a:xfrm>
        </p:grpSpPr>
        <p:sp>
          <p:nvSpPr>
            <p:cNvPr id="299" name="Google Shape;299;p58"/>
            <p:cNvSpPr/>
            <p:nvPr/>
          </p:nvSpPr>
          <p:spPr>
            <a:xfrm>
              <a:off x="2775328" y="524195"/>
              <a:ext cx="3593216" cy="4150222"/>
            </a:xfrm>
            <a:custGeom>
              <a:rect b="b" l="l" r="r" t="t"/>
              <a:pathLst>
                <a:path extrusionOk="0" fill="none" h="60457" w="52343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8"/>
            <p:cNvSpPr/>
            <p:nvPr/>
          </p:nvSpPr>
          <p:spPr>
            <a:xfrm>
              <a:off x="2205709" y="54730"/>
              <a:ext cx="4732490" cy="5087123"/>
            </a:xfrm>
            <a:custGeom>
              <a:rect b="b" l="l" r="r" t="t"/>
              <a:pathLst>
                <a:path extrusionOk="0" fill="none" h="74105" w="68939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8"/>
            <p:cNvSpPr/>
            <p:nvPr/>
          </p:nvSpPr>
          <p:spPr>
            <a:xfrm>
              <a:off x="1636090" y="-412676"/>
              <a:ext cx="5869636" cy="6021965"/>
            </a:xfrm>
            <a:custGeom>
              <a:rect b="b" l="l" r="r" t="t"/>
              <a:pathLst>
                <a:path extrusionOk="0" fill="none" h="87723" w="85504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8"/>
            <p:cNvSpPr/>
            <p:nvPr/>
          </p:nvSpPr>
          <p:spPr>
            <a:xfrm>
              <a:off x="1068531" y="-880082"/>
              <a:ext cx="7006850" cy="6958866"/>
            </a:xfrm>
            <a:custGeom>
              <a:rect b="b" l="l" r="r" t="t"/>
              <a:pathLst>
                <a:path extrusionOk="0" fill="none" h="101371" w="10207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8"/>
            <p:cNvSpPr/>
            <p:nvPr/>
          </p:nvSpPr>
          <p:spPr>
            <a:xfrm>
              <a:off x="498912" y="-1349547"/>
              <a:ext cx="8146124" cy="7895698"/>
            </a:xfrm>
            <a:custGeom>
              <a:rect b="b" l="l" r="r" t="t"/>
              <a:pathLst>
                <a:path extrusionOk="0" fill="none" h="115018" w="118666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8"/>
            <p:cNvSpPr/>
            <p:nvPr/>
          </p:nvSpPr>
          <p:spPr>
            <a:xfrm>
              <a:off x="-70707" y="-1816884"/>
              <a:ext cx="9285398" cy="8830471"/>
            </a:xfrm>
            <a:custGeom>
              <a:rect b="b" l="l" r="r" t="t"/>
              <a:pathLst>
                <a:path extrusionOk="0" fill="none" h="128635" w="135262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8"/>
            <p:cNvSpPr/>
            <p:nvPr/>
          </p:nvSpPr>
          <p:spPr>
            <a:xfrm>
              <a:off x="-640326" y="-2284290"/>
              <a:ext cx="10422613" cy="9767372"/>
            </a:xfrm>
            <a:custGeom>
              <a:rect b="b" l="l" r="r" t="t"/>
              <a:pathLst>
                <a:path extrusionOk="0" fill="none" h="142283" w="151828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8"/>
            <p:cNvSpPr/>
            <p:nvPr/>
          </p:nvSpPr>
          <p:spPr>
            <a:xfrm>
              <a:off x="-1207817" y="-2753755"/>
              <a:ext cx="11559758" cy="10704205"/>
            </a:xfrm>
            <a:custGeom>
              <a:rect b="b" l="l" r="r" t="t"/>
              <a:pathLst>
                <a:path extrusionOk="0" fill="none" h="155930" w="168393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idx="1" type="body"/>
          </p:nvPr>
        </p:nvSpPr>
        <p:spPr>
          <a:xfrm>
            <a:off x="841725" y="1779538"/>
            <a:ext cx="34041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9" name="Google Shape;309;p59"/>
          <p:cNvSpPr txBox="1"/>
          <p:nvPr>
            <p:ph type="title"/>
          </p:nvPr>
        </p:nvSpPr>
        <p:spPr>
          <a:xfrm>
            <a:off x="841725" y="1166550"/>
            <a:ext cx="34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0" name="Google Shape;310;p59"/>
          <p:cNvGrpSpPr/>
          <p:nvPr/>
        </p:nvGrpSpPr>
        <p:grpSpPr>
          <a:xfrm>
            <a:off x="-2547268" y="-5954006"/>
            <a:ext cx="8667292" cy="8667614"/>
            <a:chOff x="-2547268" y="-5954006"/>
            <a:chExt cx="8667292" cy="8667614"/>
          </a:xfrm>
        </p:grpSpPr>
        <p:sp>
          <p:nvSpPr>
            <p:cNvPr id="311" name="Google Shape;311;p59"/>
            <p:cNvSpPr/>
            <p:nvPr/>
          </p:nvSpPr>
          <p:spPr>
            <a:xfrm rot="-3724305">
              <a:off x="-1419471" y="-4825661"/>
              <a:ext cx="6411698" cy="6410923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9"/>
            <p:cNvSpPr/>
            <p:nvPr/>
          </p:nvSpPr>
          <p:spPr>
            <a:xfrm rot="-3724305">
              <a:off x="-1237877" y="-4644797"/>
              <a:ext cx="6048471" cy="6049196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9"/>
            <p:cNvSpPr/>
            <p:nvPr/>
          </p:nvSpPr>
          <p:spPr>
            <a:xfrm rot="-3724305">
              <a:off x="-1056657" y="-4463176"/>
              <a:ext cx="5685969" cy="568594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9"/>
            <p:cNvSpPr/>
            <p:nvPr/>
          </p:nvSpPr>
          <p:spPr>
            <a:xfrm rot="-3724305">
              <a:off x="-875083" y="-4281743"/>
              <a:ext cx="5323468" cy="5323443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9"/>
            <p:cNvSpPr/>
            <p:nvPr/>
          </p:nvSpPr>
          <p:spPr>
            <a:xfrm rot="-3724305">
              <a:off x="-694194" y="-4100672"/>
              <a:ext cx="4960966" cy="4960941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9"/>
            <p:cNvSpPr/>
            <p:nvPr/>
          </p:nvSpPr>
          <p:spPr>
            <a:xfrm rot="-3724305">
              <a:off x="-512577" y="-3919040"/>
              <a:ext cx="4597714" cy="4597689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9"/>
            <p:cNvSpPr/>
            <p:nvPr/>
          </p:nvSpPr>
          <p:spPr>
            <a:xfrm rot="-3724305">
              <a:off x="-331358" y="-3738176"/>
              <a:ext cx="4235237" cy="4235962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9"/>
            <p:cNvSpPr/>
            <p:nvPr/>
          </p:nvSpPr>
          <p:spPr>
            <a:xfrm rot="-3724305">
              <a:off x="-150137" y="-3556555"/>
              <a:ext cx="3872736" cy="3872711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9"/>
            <p:cNvSpPr/>
            <p:nvPr/>
          </p:nvSpPr>
          <p:spPr>
            <a:xfrm rot="-3724305">
              <a:off x="31436" y="-3375121"/>
              <a:ext cx="3510234" cy="3510209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9"/>
            <p:cNvSpPr/>
            <p:nvPr/>
          </p:nvSpPr>
          <p:spPr>
            <a:xfrm rot="-3724305">
              <a:off x="212325" y="-3194051"/>
              <a:ext cx="3147732" cy="3147707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5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59"/>
          <p:cNvGrpSpPr/>
          <p:nvPr/>
        </p:nvGrpSpPr>
        <p:grpSpPr>
          <a:xfrm>
            <a:off x="2938795" y="2514294"/>
            <a:ext cx="8667292" cy="8667614"/>
            <a:chOff x="-3553205" y="-5628756"/>
            <a:chExt cx="8667292" cy="8667614"/>
          </a:xfrm>
        </p:grpSpPr>
        <p:sp>
          <p:nvSpPr>
            <p:cNvPr id="322" name="Google Shape;322;p59"/>
            <p:cNvSpPr/>
            <p:nvPr/>
          </p:nvSpPr>
          <p:spPr>
            <a:xfrm rot="-3724305">
              <a:off x="-2425408" y="-4500411"/>
              <a:ext cx="6411698" cy="6410923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9"/>
            <p:cNvSpPr/>
            <p:nvPr/>
          </p:nvSpPr>
          <p:spPr>
            <a:xfrm rot="-3724305">
              <a:off x="-2243814" y="-4319547"/>
              <a:ext cx="6048471" cy="6049196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9"/>
            <p:cNvSpPr/>
            <p:nvPr/>
          </p:nvSpPr>
          <p:spPr>
            <a:xfrm rot="-3724305">
              <a:off x="-2062594" y="-4137926"/>
              <a:ext cx="5685969" cy="568594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9"/>
            <p:cNvSpPr/>
            <p:nvPr/>
          </p:nvSpPr>
          <p:spPr>
            <a:xfrm rot="-3724305">
              <a:off x="-1881020" y="-3956493"/>
              <a:ext cx="5323468" cy="5323443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9"/>
            <p:cNvSpPr/>
            <p:nvPr/>
          </p:nvSpPr>
          <p:spPr>
            <a:xfrm rot="-3724305">
              <a:off x="-1700131" y="-3775422"/>
              <a:ext cx="4960966" cy="4960941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9"/>
            <p:cNvSpPr/>
            <p:nvPr/>
          </p:nvSpPr>
          <p:spPr>
            <a:xfrm rot="-3724305">
              <a:off x="-1518514" y="-3593790"/>
              <a:ext cx="4597714" cy="4597689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9"/>
            <p:cNvSpPr/>
            <p:nvPr/>
          </p:nvSpPr>
          <p:spPr>
            <a:xfrm rot="-3724305">
              <a:off x="-1337295" y="-3412926"/>
              <a:ext cx="4235237" cy="4235962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9"/>
            <p:cNvSpPr/>
            <p:nvPr/>
          </p:nvSpPr>
          <p:spPr>
            <a:xfrm rot="-3724305">
              <a:off x="-1156074" y="-3231305"/>
              <a:ext cx="3872736" cy="3872711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9"/>
            <p:cNvSpPr/>
            <p:nvPr/>
          </p:nvSpPr>
          <p:spPr>
            <a:xfrm rot="-3724305">
              <a:off x="-974501" y="-3049871"/>
              <a:ext cx="3510234" cy="3510209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9"/>
            <p:cNvSpPr/>
            <p:nvPr/>
          </p:nvSpPr>
          <p:spPr>
            <a:xfrm rot="-3724305">
              <a:off x="-793612" y="-2868801"/>
              <a:ext cx="3147732" cy="3147707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5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>
            <p:ph type="title"/>
          </p:nvPr>
        </p:nvSpPr>
        <p:spPr>
          <a:xfrm>
            <a:off x="2144035" y="1892296"/>
            <a:ext cx="941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" name="Google Shape;334;p60"/>
          <p:cNvSpPr txBox="1"/>
          <p:nvPr>
            <p:ph idx="1" type="subTitle"/>
          </p:nvPr>
        </p:nvSpPr>
        <p:spPr>
          <a:xfrm>
            <a:off x="1760038" y="3360868"/>
            <a:ext cx="1676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5" name="Google Shape;335;p60"/>
          <p:cNvSpPr txBox="1"/>
          <p:nvPr>
            <p:ph idx="2" type="subTitle"/>
          </p:nvPr>
        </p:nvSpPr>
        <p:spPr>
          <a:xfrm>
            <a:off x="1867286" y="2890255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336" name="Google Shape;336;p60"/>
          <p:cNvSpPr txBox="1"/>
          <p:nvPr>
            <p:ph idx="3" type="title"/>
          </p:nvPr>
        </p:nvSpPr>
        <p:spPr>
          <a:xfrm>
            <a:off x="4120810" y="1892296"/>
            <a:ext cx="941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7" name="Google Shape;337;p60"/>
          <p:cNvSpPr txBox="1"/>
          <p:nvPr>
            <p:ph idx="4" type="subTitle"/>
          </p:nvPr>
        </p:nvSpPr>
        <p:spPr>
          <a:xfrm>
            <a:off x="3736812" y="3360868"/>
            <a:ext cx="1676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8" name="Google Shape;338;p60"/>
          <p:cNvSpPr txBox="1"/>
          <p:nvPr>
            <p:ph idx="5" type="subTitle"/>
          </p:nvPr>
        </p:nvSpPr>
        <p:spPr>
          <a:xfrm>
            <a:off x="3844061" y="2890255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339" name="Google Shape;339;p60"/>
          <p:cNvSpPr txBox="1"/>
          <p:nvPr>
            <p:ph idx="6" type="title"/>
          </p:nvPr>
        </p:nvSpPr>
        <p:spPr>
          <a:xfrm>
            <a:off x="6124863" y="1892296"/>
            <a:ext cx="875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60"/>
          <p:cNvSpPr txBox="1"/>
          <p:nvPr>
            <p:ph idx="7" type="subTitle"/>
          </p:nvPr>
        </p:nvSpPr>
        <p:spPr>
          <a:xfrm>
            <a:off x="5707864" y="3360868"/>
            <a:ext cx="1676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60"/>
          <p:cNvSpPr txBox="1"/>
          <p:nvPr>
            <p:ph idx="8" type="subTitle"/>
          </p:nvPr>
        </p:nvSpPr>
        <p:spPr>
          <a:xfrm>
            <a:off x="5815114" y="2890255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grpSp>
        <p:nvGrpSpPr>
          <p:cNvPr id="342" name="Google Shape;342;p60"/>
          <p:cNvGrpSpPr/>
          <p:nvPr/>
        </p:nvGrpSpPr>
        <p:grpSpPr>
          <a:xfrm>
            <a:off x="6521563" y="776021"/>
            <a:ext cx="7649705" cy="7649117"/>
            <a:chOff x="6521563" y="776021"/>
            <a:chExt cx="7649705" cy="7649117"/>
          </a:xfrm>
        </p:grpSpPr>
        <p:sp>
          <p:nvSpPr>
            <p:cNvPr id="343" name="Google Shape;343;p60"/>
            <p:cNvSpPr/>
            <p:nvPr/>
          </p:nvSpPr>
          <p:spPr>
            <a:xfrm flipH="1" rot="-752362">
              <a:off x="7140958" y="1395509"/>
              <a:ext cx="6410916" cy="6410141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0"/>
            <p:cNvSpPr/>
            <p:nvPr/>
          </p:nvSpPr>
          <p:spPr>
            <a:xfrm flipH="1" rot="-752362">
              <a:off x="7322546" y="1576363"/>
              <a:ext cx="6047734" cy="6048459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0"/>
            <p:cNvSpPr/>
            <p:nvPr/>
          </p:nvSpPr>
          <p:spPr>
            <a:xfrm flipH="1" rot="-752362">
              <a:off x="7503769" y="1757967"/>
              <a:ext cx="5685276" cy="5685251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0"/>
            <p:cNvSpPr/>
            <p:nvPr/>
          </p:nvSpPr>
          <p:spPr>
            <a:xfrm flipH="1" rot="-752362">
              <a:off x="7685079" y="1939587"/>
              <a:ext cx="5322818" cy="5322793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0"/>
            <p:cNvSpPr/>
            <p:nvPr/>
          </p:nvSpPr>
          <p:spPr>
            <a:xfrm flipH="1" rot="-752362">
              <a:off x="7866220" y="2120450"/>
              <a:ext cx="4960361" cy="4960336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0"/>
            <p:cNvSpPr/>
            <p:nvPr/>
          </p:nvSpPr>
          <p:spPr>
            <a:xfrm flipH="1" rot="-752362">
              <a:off x="8047823" y="2302078"/>
              <a:ext cx="4597153" cy="4597128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0"/>
            <p:cNvSpPr/>
            <p:nvPr/>
          </p:nvSpPr>
          <p:spPr>
            <a:xfrm flipH="1" rot="-752362">
              <a:off x="8229037" y="2482932"/>
              <a:ext cx="4234721" cy="4235446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0"/>
            <p:cNvSpPr/>
            <p:nvPr/>
          </p:nvSpPr>
          <p:spPr>
            <a:xfrm flipH="1" rot="-752362">
              <a:off x="8410259" y="2664537"/>
              <a:ext cx="3872263" cy="3872238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0"/>
            <p:cNvSpPr/>
            <p:nvPr/>
          </p:nvSpPr>
          <p:spPr>
            <a:xfrm flipH="1" rot="-752362">
              <a:off x="8591569" y="2846156"/>
              <a:ext cx="3509806" cy="3509781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0"/>
            <p:cNvSpPr/>
            <p:nvPr/>
          </p:nvSpPr>
          <p:spPr>
            <a:xfrm flipH="1" rot="-752362">
              <a:off x="8772711" y="3027019"/>
              <a:ext cx="3147348" cy="3147323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60"/>
          <p:cNvGrpSpPr/>
          <p:nvPr/>
        </p:nvGrpSpPr>
        <p:grpSpPr>
          <a:xfrm>
            <a:off x="-4799211" y="-3076322"/>
            <a:ext cx="7205473" cy="7204808"/>
            <a:chOff x="-15125236" y="31878"/>
            <a:chExt cx="7205473" cy="7204808"/>
          </a:xfrm>
        </p:grpSpPr>
        <p:sp>
          <p:nvSpPr>
            <p:cNvPr id="354" name="Google Shape;354;p60"/>
            <p:cNvSpPr/>
            <p:nvPr/>
          </p:nvSpPr>
          <p:spPr>
            <a:xfrm flipH="1" rot="-457905">
              <a:off x="-14727976" y="429193"/>
              <a:ext cx="6410953" cy="6410178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0"/>
            <p:cNvSpPr/>
            <p:nvPr/>
          </p:nvSpPr>
          <p:spPr>
            <a:xfrm flipH="1" rot="-457905">
              <a:off x="-14546395" y="610041"/>
              <a:ext cx="6047768" cy="6048493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0"/>
            <p:cNvSpPr/>
            <p:nvPr/>
          </p:nvSpPr>
          <p:spPr>
            <a:xfrm flipH="1" rot="-457905">
              <a:off x="-14365177" y="791639"/>
              <a:ext cx="5685309" cy="568528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0"/>
            <p:cNvSpPr/>
            <p:nvPr/>
          </p:nvSpPr>
          <p:spPr>
            <a:xfrm flipH="1" rot="-457905">
              <a:off x="-14183906" y="973258"/>
              <a:ext cx="5322849" cy="5322824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0"/>
            <p:cNvSpPr/>
            <p:nvPr/>
          </p:nvSpPr>
          <p:spPr>
            <a:xfrm flipH="1" rot="-457905">
              <a:off x="-14002738" y="1154110"/>
              <a:ext cx="4960389" cy="4960364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0"/>
            <p:cNvSpPr/>
            <p:nvPr/>
          </p:nvSpPr>
          <p:spPr>
            <a:xfrm flipH="1" rot="-457905">
              <a:off x="-13821142" y="1335733"/>
              <a:ext cx="4597180" cy="4597155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0"/>
            <p:cNvSpPr/>
            <p:nvPr/>
          </p:nvSpPr>
          <p:spPr>
            <a:xfrm flipH="1" rot="-457905">
              <a:off x="-13639935" y="1516581"/>
              <a:ext cx="4234745" cy="4235470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0"/>
            <p:cNvSpPr/>
            <p:nvPr/>
          </p:nvSpPr>
          <p:spPr>
            <a:xfrm flipH="1" rot="-457905">
              <a:off x="-13458718" y="1698179"/>
              <a:ext cx="3872286" cy="3872261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0"/>
            <p:cNvSpPr/>
            <p:nvPr/>
          </p:nvSpPr>
          <p:spPr>
            <a:xfrm flipH="1" rot="-457905">
              <a:off x="-13277447" y="1879798"/>
              <a:ext cx="3509826" cy="3509801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0"/>
            <p:cNvSpPr/>
            <p:nvPr/>
          </p:nvSpPr>
          <p:spPr>
            <a:xfrm flipH="1" rot="-457905">
              <a:off x="-13096279" y="2060650"/>
              <a:ext cx="3147366" cy="3147341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60"/>
          <p:cNvSpPr txBox="1"/>
          <p:nvPr>
            <p:ph idx="9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7" name="Google Shape;367;p61"/>
          <p:cNvGrpSpPr/>
          <p:nvPr/>
        </p:nvGrpSpPr>
        <p:grpSpPr>
          <a:xfrm>
            <a:off x="-1821830" y="2513193"/>
            <a:ext cx="2522048" cy="2911704"/>
            <a:chOff x="-1821830" y="2513193"/>
            <a:chExt cx="2522048" cy="2911704"/>
          </a:xfrm>
        </p:grpSpPr>
        <p:sp>
          <p:nvSpPr>
            <p:cNvPr id="368" name="Google Shape;368;p61"/>
            <p:cNvSpPr/>
            <p:nvPr/>
          </p:nvSpPr>
          <p:spPr>
            <a:xfrm>
              <a:off x="-1821830" y="2513193"/>
              <a:ext cx="2522048" cy="2911704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1"/>
            <p:cNvSpPr/>
            <p:nvPr/>
          </p:nvSpPr>
          <p:spPr>
            <a:xfrm>
              <a:off x="-1744428" y="2602733"/>
              <a:ext cx="2366012" cy="2732656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1"/>
            <p:cNvSpPr/>
            <p:nvPr/>
          </p:nvSpPr>
          <p:spPr>
            <a:xfrm>
              <a:off x="-1665793" y="2693427"/>
              <a:ext cx="2209976" cy="2551219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1"/>
            <p:cNvSpPr/>
            <p:nvPr/>
          </p:nvSpPr>
          <p:spPr>
            <a:xfrm>
              <a:off x="-1587198" y="2782927"/>
              <a:ext cx="2052745" cy="2372210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1"/>
            <p:cNvSpPr/>
            <p:nvPr/>
          </p:nvSpPr>
          <p:spPr>
            <a:xfrm>
              <a:off x="-1509757" y="2873661"/>
              <a:ext cx="1897903" cy="2190773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1"/>
            <p:cNvSpPr/>
            <p:nvPr/>
          </p:nvSpPr>
          <p:spPr>
            <a:xfrm>
              <a:off x="-1431161" y="2964395"/>
              <a:ext cx="1740673" cy="2009296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1"/>
            <p:cNvSpPr/>
            <p:nvPr/>
          </p:nvSpPr>
          <p:spPr>
            <a:xfrm>
              <a:off x="-1353720" y="3053895"/>
              <a:ext cx="1584597" cy="1830287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1"/>
            <p:cNvSpPr/>
            <p:nvPr/>
          </p:nvSpPr>
          <p:spPr>
            <a:xfrm>
              <a:off x="-1275125" y="3144629"/>
              <a:ext cx="1428601" cy="1648810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1"/>
            <p:cNvSpPr/>
            <p:nvPr/>
          </p:nvSpPr>
          <p:spPr>
            <a:xfrm>
              <a:off x="-1196490" y="3234129"/>
              <a:ext cx="1271331" cy="1469801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1"/>
            <p:cNvSpPr/>
            <p:nvPr/>
          </p:nvSpPr>
          <p:spPr>
            <a:xfrm>
              <a:off x="-1119048" y="3324863"/>
              <a:ext cx="1116489" cy="1288325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1"/>
            <p:cNvSpPr/>
            <p:nvPr/>
          </p:nvSpPr>
          <p:spPr>
            <a:xfrm>
              <a:off x="-1040453" y="3415557"/>
              <a:ext cx="959258" cy="1106888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61"/>
          <p:cNvGrpSpPr/>
          <p:nvPr/>
        </p:nvGrpSpPr>
        <p:grpSpPr>
          <a:xfrm>
            <a:off x="8472427" y="-320469"/>
            <a:ext cx="2522048" cy="2911704"/>
            <a:chOff x="849902" y="-61819"/>
            <a:chExt cx="2522048" cy="2911704"/>
          </a:xfrm>
        </p:grpSpPr>
        <p:sp>
          <p:nvSpPr>
            <p:cNvPr id="380" name="Google Shape;380;p61"/>
            <p:cNvSpPr/>
            <p:nvPr/>
          </p:nvSpPr>
          <p:spPr>
            <a:xfrm rot="10800000">
              <a:off x="849902" y="-61819"/>
              <a:ext cx="2522048" cy="2911704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1"/>
            <p:cNvSpPr/>
            <p:nvPr/>
          </p:nvSpPr>
          <p:spPr>
            <a:xfrm rot="10800000">
              <a:off x="928537" y="27690"/>
              <a:ext cx="2366012" cy="2732656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1"/>
            <p:cNvSpPr/>
            <p:nvPr/>
          </p:nvSpPr>
          <p:spPr>
            <a:xfrm rot="10800000">
              <a:off x="1005938" y="118432"/>
              <a:ext cx="2209976" cy="2551219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1"/>
            <p:cNvSpPr/>
            <p:nvPr/>
          </p:nvSpPr>
          <p:spPr>
            <a:xfrm rot="10800000">
              <a:off x="1084573" y="207941"/>
              <a:ext cx="2052745" cy="2372210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1"/>
            <p:cNvSpPr/>
            <p:nvPr/>
          </p:nvSpPr>
          <p:spPr>
            <a:xfrm rot="10800000">
              <a:off x="1161974" y="298644"/>
              <a:ext cx="1897903" cy="2190773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1"/>
            <p:cNvSpPr/>
            <p:nvPr/>
          </p:nvSpPr>
          <p:spPr>
            <a:xfrm rot="10800000">
              <a:off x="1240608" y="389387"/>
              <a:ext cx="1740673" cy="2009296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1"/>
            <p:cNvSpPr/>
            <p:nvPr/>
          </p:nvSpPr>
          <p:spPr>
            <a:xfrm rot="10800000">
              <a:off x="1319243" y="478896"/>
              <a:ext cx="1584597" cy="1830287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1"/>
            <p:cNvSpPr/>
            <p:nvPr/>
          </p:nvSpPr>
          <p:spPr>
            <a:xfrm rot="10800000">
              <a:off x="1396644" y="569639"/>
              <a:ext cx="1428601" cy="1648810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1"/>
            <p:cNvSpPr/>
            <p:nvPr/>
          </p:nvSpPr>
          <p:spPr>
            <a:xfrm rot="10800000">
              <a:off x="1475279" y="659148"/>
              <a:ext cx="1271331" cy="1469801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1"/>
            <p:cNvSpPr/>
            <p:nvPr/>
          </p:nvSpPr>
          <p:spPr>
            <a:xfrm rot="10800000">
              <a:off x="1552680" y="749890"/>
              <a:ext cx="1116489" cy="1288325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1"/>
            <p:cNvSpPr/>
            <p:nvPr/>
          </p:nvSpPr>
          <p:spPr>
            <a:xfrm rot="10800000">
              <a:off x="1631314" y="840633"/>
              <a:ext cx="959258" cy="1106888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2"/>
          <p:cNvSpPr txBox="1"/>
          <p:nvPr>
            <p:ph type="title"/>
          </p:nvPr>
        </p:nvSpPr>
        <p:spPr>
          <a:xfrm>
            <a:off x="5137420" y="195725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62"/>
          <p:cNvSpPr txBox="1"/>
          <p:nvPr>
            <p:ph idx="2" type="title"/>
          </p:nvPr>
        </p:nvSpPr>
        <p:spPr>
          <a:xfrm>
            <a:off x="1105872" y="195725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62"/>
          <p:cNvSpPr txBox="1"/>
          <p:nvPr>
            <p:ph idx="1" type="body"/>
          </p:nvPr>
        </p:nvSpPr>
        <p:spPr>
          <a:xfrm>
            <a:off x="1103547" y="2465854"/>
            <a:ext cx="2905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6" name="Google Shape;396;p62"/>
          <p:cNvSpPr txBox="1"/>
          <p:nvPr>
            <p:ph idx="3" type="body"/>
          </p:nvPr>
        </p:nvSpPr>
        <p:spPr>
          <a:xfrm>
            <a:off x="5137424" y="2465854"/>
            <a:ext cx="2905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97" name="Google Shape;397;p62"/>
          <p:cNvGrpSpPr/>
          <p:nvPr/>
        </p:nvGrpSpPr>
        <p:grpSpPr>
          <a:xfrm>
            <a:off x="6496948" y="-2451912"/>
            <a:ext cx="3409056" cy="3409041"/>
            <a:chOff x="7410648" y="-1801712"/>
            <a:chExt cx="3409056" cy="3409041"/>
          </a:xfrm>
        </p:grpSpPr>
        <p:sp>
          <p:nvSpPr>
            <p:cNvPr id="398" name="Google Shape;398;p62"/>
            <p:cNvSpPr/>
            <p:nvPr/>
          </p:nvSpPr>
          <p:spPr>
            <a:xfrm flipH="1">
              <a:off x="7410648" y="-1801712"/>
              <a:ext cx="3409056" cy="3409041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2"/>
            <p:cNvSpPr/>
            <p:nvPr/>
          </p:nvSpPr>
          <p:spPr>
            <a:xfrm flipH="1">
              <a:off x="7519323" y="-1692814"/>
              <a:ext cx="3191716" cy="3191701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2"/>
            <p:cNvSpPr/>
            <p:nvPr/>
          </p:nvSpPr>
          <p:spPr>
            <a:xfrm flipH="1">
              <a:off x="7627999" y="-1584382"/>
              <a:ext cx="2974376" cy="2974361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2"/>
            <p:cNvSpPr/>
            <p:nvPr/>
          </p:nvSpPr>
          <p:spPr>
            <a:xfrm flipH="1">
              <a:off x="7736899" y="-1475485"/>
              <a:ext cx="2756586" cy="2756571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2"/>
            <p:cNvSpPr/>
            <p:nvPr/>
          </p:nvSpPr>
          <p:spPr>
            <a:xfrm flipH="1">
              <a:off x="7845567" y="-1367052"/>
              <a:ext cx="2539261" cy="2539696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2"/>
            <p:cNvSpPr/>
            <p:nvPr/>
          </p:nvSpPr>
          <p:spPr>
            <a:xfrm flipH="1">
              <a:off x="7954243" y="-1258170"/>
              <a:ext cx="2321921" cy="2321906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2"/>
            <p:cNvSpPr/>
            <p:nvPr/>
          </p:nvSpPr>
          <p:spPr>
            <a:xfrm flipH="1">
              <a:off x="8062918" y="-1149273"/>
              <a:ext cx="2104581" cy="2104566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2"/>
            <p:cNvSpPr/>
            <p:nvPr/>
          </p:nvSpPr>
          <p:spPr>
            <a:xfrm flipH="1">
              <a:off x="8171594" y="-1040840"/>
              <a:ext cx="1887241" cy="1887226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62"/>
          <p:cNvGrpSpPr/>
          <p:nvPr/>
        </p:nvGrpSpPr>
        <p:grpSpPr>
          <a:xfrm>
            <a:off x="-779952" y="4126363"/>
            <a:ext cx="3409056" cy="3409041"/>
            <a:chOff x="7410648" y="-1420712"/>
            <a:chExt cx="3409056" cy="3409041"/>
          </a:xfrm>
        </p:grpSpPr>
        <p:sp>
          <p:nvSpPr>
            <p:cNvPr id="407" name="Google Shape;407;p62"/>
            <p:cNvSpPr/>
            <p:nvPr/>
          </p:nvSpPr>
          <p:spPr>
            <a:xfrm flipH="1">
              <a:off x="7410648" y="-1420712"/>
              <a:ext cx="3409056" cy="3409041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2"/>
            <p:cNvSpPr/>
            <p:nvPr/>
          </p:nvSpPr>
          <p:spPr>
            <a:xfrm flipH="1">
              <a:off x="7519323" y="-1311814"/>
              <a:ext cx="3191716" cy="3191701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2"/>
            <p:cNvSpPr/>
            <p:nvPr/>
          </p:nvSpPr>
          <p:spPr>
            <a:xfrm flipH="1">
              <a:off x="7627999" y="-1203382"/>
              <a:ext cx="2974376" cy="2974361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 flipH="1">
              <a:off x="7736899" y="-1094485"/>
              <a:ext cx="2756586" cy="2756571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2"/>
            <p:cNvSpPr/>
            <p:nvPr/>
          </p:nvSpPr>
          <p:spPr>
            <a:xfrm flipH="1">
              <a:off x="7845567" y="-986052"/>
              <a:ext cx="2539261" cy="2539696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 flipH="1">
              <a:off x="7954243" y="-877170"/>
              <a:ext cx="2321921" cy="2321906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 flipH="1">
              <a:off x="8062918" y="-768273"/>
              <a:ext cx="2104581" cy="2104566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 flipH="1">
              <a:off x="8171594" y="-659840"/>
              <a:ext cx="1887241" cy="1887226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idx="1" type="subTitle"/>
          </p:nvPr>
        </p:nvSpPr>
        <p:spPr>
          <a:xfrm>
            <a:off x="2659860" y="2213225"/>
            <a:ext cx="1674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7" name="Google Shape;417;p63"/>
          <p:cNvSpPr txBox="1"/>
          <p:nvPr>
            <p:ph idx="2" type="subTitle"/>
          </p:nvPr>
        </p:nvSpPr>
        <p:spPr>
          <a:xfrm>
            <a:off x="4906174" y="2219988"/>
            <a:ext cx="1674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8" name="Google Shape;418;p63"/>
          <p:cNvSpPr txBox="1"/>
          <p:nvPr>
            <p:ph type="ctrTitle"/>
          </p:nvPr>
        </p:nvSpPr>
        <p:spPr>
          <a:xfrm>
            <a:off x="2594775" y="1846475"/>
            <a:ext cx="1805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9" name="Google Shape;419;p63"/>
          <p:cNvSpPr txBox="1"/>
          <p:nvPr>
            <p:ph idx="3" type="ctrTitle"/>
          </p:nvPr>
        </p:nvSpPr>
        <p:spPr>
          <a:xfrm>
            <a:off x="4841075" y="1832950"/>
            <a:ext cx="1805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0" name="Google Shape;420;p63"/>
          <p:cNvSpPr txBox="1"/>
          <p:nvPr>
            <p:ph idx="4" type="subTitle"/>
          </p:nvPr>
        </p:nvSpPr>
        <p:spPr>
          <a:xfrm>
            <a:off x="2659799" y="4125911"/>
            <a:ext cx="1674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1" name="Google Shape;421;p63"/>
          <p:cNvSpPr txBox="1"/>
          <p:nvPr>
            <p:ph idx="5" type="subTitle"/>
          </p:nvPr>
        </p:nvSpPr>
        <p:spPr>
          <a:xfrm>
            <a:off x="4906174" y="4125911"/>
            <a:ext cx="1674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2" name="Google Shape;422;p63"/>
          <p:cNvSpPr txBox="1"/>
          <p:nvPr>
            <p:ph idx="6" type="ctrTitle"/>
          </p:nvPr>
        </p:nvSpPr>
        <p:spPr>
          <a:xfrm>
            <a:off x="2594700" y="3768525"/>
            <a:ext cx="1805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3" name="Google Shape;423;p63"/>
          <p:cNvSpPr txBox="1"/>
          <p:nvPr>
            <p:ph idx="7" type="ctrTitle"/>
          </p:nvPr>
        </p:nvSpPr>
        <p:spPr>
          <a:xfrm>
            <a:off x="4841100" y="3768525"/>
            <a:ext cx="1805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4" name="Google Shape;424;p63"/>
          <p:cNvSpPr txBox="1"/>
          <p:nvPr>
            <p:ph idx="8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5" name="Google Shape;425;p63"/>
          <p:cNvGrpSpPr/>
          <p:nvPr/>
        </p:nvGrpSpPr>
        <p:grpSpPr>
          <a:xfrm>
            <a:off x="-2278350" y="3200525"/>
            <a:ext cx="3602134" cy="3546542"/>
            <a:chOff x="-2278350" y="3200525"/>
            <a:chExt cx="3602134" cy="3546542"/>
          </a:xfrm>
        </p:grpSpPr>
        <p:sp>
          <p:nvSpPr>
            <p:cNvPr id="426" name="Google Shape;426;p63"/>
            <p:cNvSpPr/>
            <p:nvPr/>
          </p:nvSpPr>
          <p:spPr>
            <a:xfrm>
              <a:off x="-1819296" y="3767012"/>
              <a:ext cx="2614155" cy="2565977"/>
            </a:xfrm>
            <a:custGeom>
              <a:rect b="b" l="l" r="r" t="t"/>
              <a:pathLst>
                <a:path extrusionOk="0" h="252619" w="257362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3"/>
            <p:cNvSpPr/>
            <p:nvPr/>
          </p:nvSpPr>
          <p:spPr>
            <a:xfrm>
              <a:off x="-1229650" y="4494957"/>
              <a:ext cx="1153171" cy="1137721"/>
            </a:xfrm>
            <a:custGeom>
              <a:rect b="b" l="l" r="r" t="t"/>
              <a:pathLst>
                <a:path extrusionOk="0" h="112008" w="113529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3"/>
            <p:cNvSpPr/>
            <p:nvPr/>
          </p:nvSpPr>
          <p:spPr>
            <a:xfrm>
              <a:off x="-1250949" y="4449883"/>
              <a:ext cx="1235599" cy="1217387"/>
            </a:xfrm>
            <a:custGeom>
              <a:rect b="b" l="l" r="r" t="t"/>
              <a:pathLst>
                <a:path extrusionOk="0" h="119851" w="121644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3"/>
            <p:cNvSpPr/>
            <p:nvPr/>
          </p:nvSpPr>
          <p:spPr>
            <a:xfrm>
              <a:off x="-1290468" y="4415615"/>
              <a:ext cx="1343360" cy="1321430"/>
            </a:xfrm>
            <a:custGeom>
              <a:rect b="b" l="l" r="r" t="t"/>
              <a:pathLst>
                <a:path extrusionOk="0" h="130094" w="132253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3"/>
            <p:cNvSpPr/>
            <p:nvPr/>
          </p:nvSpPr>
          <p:spPr>
            <a:xfrm>
              <a:off x="-1323496" y="4373008"/>
              <a:ext cx="1458820" cy="1432888"/>
            </a:xfrm>
            <a:custGeom>
              <a:rect b="b" l="l" r="r" t="t"/>
              <a:pathLst>
                <a:path extrusionOk="0" h="141067" w="14362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3"/>
            <p:cNvSpPr/>
            <p:nvPr/>
          </p:nvSpPr>
          <p:spPr>
            <a:xfrm>
              <a:off x="-1350046" y="4322998"/>
              <a:ext cx="1551761" cy="1519643"/>
            </a:xfrm>
            <a:custGeom>
              <a:rect b="b" l="l" r="r" t="t"/>
              <a:pathLst>
                <a:path extrusionOk="0" h="149608" w="15277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3"/>
            <p:cNvSpPr/>
            <p:nvPr/>
          </p:nvSpPr>
          <p:spPr>
            <a:xfrm>
              <a:off x="-1386782" y="4272987"/>
              <a:ext cx="1664144" cy="1626470"/>
            </a:xfrm>
            <a:custGeom>
              <a:rect b="b" l="l" r="r" t="t"/>
              <a:pathLst>
                <a:path extrusionOk="0" h="160125" w="163834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3"/>
            <p:cNvSpPr/>
            <p:nvPr/>
          </p:nvSpPr>
          <p:spPr>
            <a:xfrm>
              <a:off x="-1463037" y="4175130"/>
              <a:ext cx="1846613" cy="1805232"/>
            </a:xfrm>
            <a:custGeom>
              <a:rect b="b" l="l" r="r" t="t"/>
              <a:pathLst>
                <a:path extrusionOk="0" h="177724" w="181798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3"/>
            <p:cNvSpPr/>
            <p:nvPr/>
          </p:nvSpPr>
          <p:spPr>
            <a:xfrm>
              <a:off x="-1620787" y="3981568"/>
              <a:ext cx="2183141" cy="2138367"/>
            </a:xfrm>
            <a:custGeom>
              <a:rect b="b" l="l" r="r" t="t"/>
              <a:pathLst>
                <a:path extrusionOk="0" h="210521" w="214929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3"/>
            <p:cNvSpPr/>
            <p:nvPr/>
          </p:nvSpPr>
          <p:spPr>
            <a:xfrm>
              <a:off x="-2027057" y="3495347"/>
              <a:ext cx="3050714" cy="2998524"/>
            </a:xfrm>
            <a:custGeom>
              <a:rect b="b" l="l" r="r" t="t"/>
              <a:pathLst>
                <a:path extrusionOk="0" h="295203" w="300341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3"/>
            <p:cNvSpPr/>
            <p:nvPr/>
          </p:nvSpPr>
          <p:spPr>
            <a:xfrm>
              <a:off x="-2278350" y="3200525"/>
              <a:ext cx="3602134" cy="3546542"/>
            </a:xfrm>
            <a:custGeom>
              <a:rect b="b" l="l" r="r" t="t"/>
              <a:pathLst>
                <a:path extrusionOk="0" h="349155" w="354628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63"/>
          <p:cNvGrpSpPr/>
          <p:nvPr/>
        </p:nvGrpSpPr>
        <p:grpSpPr>
          <a:xfrm>
            <a:off x="7761550" y="-1609025"/>
            <a:ext cx="3602134" cy="3546542"/>
            <a:chOff x="-3084675" y="315725"/>
            <a:chExt cx="3602134" cy="3546542"/>
          </a:xfrm>
        </p:grpSpPr>
        <p:sp>
          <p:nvSpPr>
            <p:cNvPr id="438" name="Google Shape;438;p63"/>
            <p:cNvSpPr/>
            <p:nvPr/>
          </p:nvSpPr>
          <p:spPr>
            <a:xfrm rot="10800000">
              <a:off x="-2555749" y="729802"/>
              <a:ext cx="2614155" cy="2565977"/>
            </a:xfrm>
            <a:custGeom>
              <a:rect b="b" l="l" r="r" t="t"/>
              <a:pathLst>
                <a:path extrusionOk="0" h="252619" w="257362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3"/>
            <p:cNvSpPr/>
            <p:nvPr/>
          </p:nvSpPr>
          <p:spPr>
            <a:xfrm rot="10800000">
              <a:off x="-1684411" y="1430114"/>
              <a:ext cx="1153171" cy="1137721"/>
            </a:xfrm>
            <a:custGeom>
              <a:rect b="b" l="l" r="r" t="t"/>
              <a:pathLst>
                <a:path extrusionOk="0" h="112008" w="113529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3"/>
            <p:cNvSpPr/>
            <p:nvPr/>
          </p:nvSpPr>
          <p:spPr>
            <a:xfrm rot="10800000">
              <a:off x="-1745541" y="1395523"/>
              <a:ext cx="1235599" cy="1217387"/>
            </a:xfrm>
            <a:custGeom>
              <a:rect b="b" l="l" r="r" t="t"/>
              <a:pathLst>
                <a:path extrusionOk="0" h="119851" w="121644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 rot="10800000">
              <a:off x="-1813783" y="1325748"/>
              <a:ext cx="1343360" cy="1321430"/>
            </a:xfrm>
            <a:custGeom>
              <a:rect b="b" l="l" r="r" t="t"/>
              <a:pathLst>
                <a:path extrusionOk="0" h="130094" w="132253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 rot="10800000">
              <a:off x="-1896214" y="1256896"/>
              <a:ext cx="1458820" cy="1432888"/>
            </a:xfrm>
            <a:custGeom>
              <a:rect b="b" l="l" r="r" t="t"/>
              <a:pathLst>
                <a:path extrusionOk="0" h="141067" w="14362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 rot="10800000">
              <a:off x="-1962606" y="1220151"/>
              <a:ext cx="1551761" cy="1519643"/>
            </a:xfrm>
            <a:custGeom>
              <a:rect b="b" l="l" r="r" t="t"/>
              <a:pathLst>
                <a:path extrusionOk="0" h="149608" w="15277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 rot="10800000">
              <a:off x="-2038252" y="1163335"/>
              <a:ext cx="1664144" cy="1626470"/>
            </a:xfrm>
            <a:custGeom>
              <a:rect b="b" l="l" r="r" t="t"/>
              <a:pathLst>
                <a:path extrusionOk="0" h="160125" w="163834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3"/>
            <p:cNvSpPr/>
            <p:nvPr/>
          </p:nvSpPr>
          <p:spPr>
            <a:xfrm rot="10800000">
              <a:off x="-2144467" y="1082431"/>
              <a:ext cx="1846613" cy="1805232"/>
            </a:xfrm>
            <a:custGeom>
              <a:rect b="b" l="l" r="r" t="t"/>
              <a:pathLst>
                <a:path extrusionOk="0" h="177724" w="181798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3"/>
            <p:cNvSpPr/>
            <p:nvPr/>
          </p:nvSpPr>
          <p:spPr>
            <a:xfrm rot="10800000">
              <a:off x="-2323244" y="942857"/>
              <a:ext cx="2183141" cy="2138367"/>
            </a:xfrm>
            <a:custGeom>
              <a:rect b="b" l="l" r="r" t="t"/>
              <a:pathLst>
                <a:path extrusionOk="0" h="210521" w="214929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3"/>
            <p:cNvSpPr/>
            <p:nvPr/>
          </p:nvSpPr>
          <p:spPr>
            <a:xfrm rot="10800000">
              <a:off x="-2784546" y="568921"/>
              <a:ext cx="3050714" cy="2998524"/>
            </a:xfrm>
            <a:custGeom>
              <a:rect b="b" l="l" r="r" t="t"/>
              <a:pathLst>
                <a:path extrusionOk="0" h="295203" w="300341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3"/>
            <p:cNvSpPr/>
            <p:nvPr/>
          </p:nvSpPr>
          <p:spPr>
            <a:xfrm rot="10800000">
              <a:off x="-3084675" y="315725"/>
              <a:ext cx="3602134" cy="3546542"/>
            </a:xfrm>
            <a:custGeom>
              <a:rect b="b" l="l" r="r" t="t"/>
              <a:pathLst>
                <a:path extrusionOk="0" h="349155" w="354628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accent4">
                  <a:alpha val="88627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hasCustomPrompt="1" type="title"/>
          </p:nvPr>
        </p:nvSpPr>
        <p:spPr>
          <a:xfrm>
            <a:off x="713225" y="1721875"/>
            <a:ext cx="77175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2747625" y="3035813"/>
            <a:ext cx="3648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452" name="Google Shape;452;p64"/>
          <p:cNvGrpSpPr/>
          <p:nvPr/>
        </p:nvGrpSpPr>
        <p:grpSpPr>
          <a:xfrm>
            <a:off x="-3793964" y="-4669315"/>
            <a:ext cx="8432789" cy="8221149"/>
            <a:chOff x="2712361" y="-1192990"/>
            <a:chExt cx="8432789" cy="8221149"/>
          </a:xfrm>
        </p:grpSpPr>
        <p:sp>
          <p:nvSpPr>
            <p:cNvPr id="453" name="Google Shape;453;p64"/>
            <p:cNvSpPr/>
            <p:nvPr/>
          </p:nvSpPr>
          <p:spPr>
            <a:xfrm rot="1157744">
              <a:off x="3575146" y="-263506"/>
              <a:ext cx="6707218" cy="6362180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4"/>
            <p:cNvSpPr/>
            <p:nvPr/>
          </p:nvSpPr>
          <p:spPr>
            <a:xfrm rot="1157744">
              <a:off x="3765127" y="-84021"/>
              <a:ext cx="6327250" cy="6003204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4"/>
            <p:cNvSpPr/>
            <p:nvPr/>
          </p:nvSpPr>
          <p:spPr>
            <a:xfrm rot="1157744">
              <a:off x="3954733" y="96209"/>
              <a:ext cx="5948040" cy="564271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4"/>
            <p:cNvSpPr/>
            <p:nvPr/>
          </p:nvSpPr>
          <p:spPr>
            <a:xfrm rot="1157744">
              <a:off x="4144192" y="276436"/>
              <a:ext cx="5568830" cy="5282968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4"/>
            <p:cNvSpPr/>
            <p:nvPr/>
          </p:nvSpPr>
          <p:spPr>
            <a:xfrm rot="1157744">
              <a:off x="4333937" y="455949"/>
              <a:ext cx="5189620" cy="4923223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4"/>
            <p:cNvSpPr/>
            <p:nvPr/>
          </p:nvSpPr>
          <p:spPr>
            <a:xfrm rot="1157744">
              <a:off x="4523927" y="636202"/>
              <a:ext cx="4809626" cy="4562733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4"/>
            <p:cNvSpPr/>
            <p:nvPr/>
          </p:nvSpPr>
          <p:spPr>
            <a:xfrm rot="1157744">
              <a:off x="4713515" y="815687"/>
              <a:ext cx="4430443" cy="4203756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4"/>
            <p:cNvSpPr/>
            <p:nvPr/>
          </p:nvSpPr>
          <p:spPr>
            <a:xfrm rot="1157744">
              <a:off x="4903122" y="995918"/>
              <a:ext cx="4051233" cy="3843266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4"/>
            <p:cNvSpPr/>
            <p:nvPr/>
          </p:nvSpPr>
          <p:spPr>
            <a:xfrm rot="1157744">
              <a:off x="5092580" y="1176144"/>
              <a:ext cx="3672023" cy="3483521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4"/>
            <p:cNvSpPr/>
            <p:nvPr/>
          </p:nvSpPr>
          <p:spPr>
            <a:xfrm rot="1157744">
              <a:off x="5282326" y="1355657"/>
              <a:ext cx="3292813" cy="3123775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64"/>
          <p:cNvGrpSpPr/>
          <p:nvPr/>
        </p:nvGrpSpPr>
        <p:grpSpPr>
          <a:xfrm>
            <a:off x="4638948" y="1629310"/>
            <a:ext cx="8432789" cy="8221149"/>
            <a:chOff x="-704052" y="-873140"/>
            <a:chExt cx="8432789" cy="8221149"/>
          </a:xfrm>
        </p:grpSpPr>
        <p:sp>
          <p:nvSpPr>
            <p:cNvPr id="464" name="Google Shape;464;p64"/>
            <p:cNvSpPr/>
            <p:nvPr/>
          </p:nvSpPr>
          <p:spPr>
            <a:xfrm rot="1157744">
              <a:off x="158733" y="56344"/>
              <a:ext cx="6707218" cy="6362180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4"/>
            <p:cNvSpPr/>
            <p:nvPr/>
          </p:nvSpPr>
          <p:spPr>
            <a:xfrm rot="1157744">
              <a:off x="348717" y="235836"/>
              <a:ext cx="6327250" cy="6003204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4"/>
            <p:cNvSpPr/>
            <p:nvPr/>
          </p:nvSpPr>
          <p:spPr>
            <a:xfrm rot="1157744">
              <a:off x="538328" y="416073"/>
              <a:ext cx="5948040" cy="564271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4"/>
            <p:cNvSpPr/>
            <p:nvPr/>
          </p:nvSpPr>
          <p:spPr>
            <a:xfrm rot="1157744">
              <a:off x="727789" y="596307"/>
              <a:ext cx="5568830" cy="5282968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4"/>
            <p:cNvSpPr/>
            <p:nvPr/>
          </p:nvSpPr>
          <p:spPr>
            <a:xfrm rot="1157744">
              <a:off x="917539" y="775827"/>
              <a:ext cx="5189620" cy="4923223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4"/>
            <p:cNvSpPr/>
            <p:nvPr/>
          </p:nvSpPr>
          <p:spPr>
            <a:xfrm rot="1157744">
              <a:off x="1107532" y="956087"/>
              <a:ext cx="4809626" cy="4562733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4"/>
            <p:cNvSpPr/>
            <p:nvPr/>
          </p:nvSpPr>
          <p:spPr>
            <a:xfrm rot="1157744">
              <a:off x="1297124" y="1135579"/>
              <a:ext cx="4430443" cy="4203756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4"/>
            <p:cNvSpPr/>
            <p:nvPr/>
          </p:nvSpPr>
          <p:spPr>
            <a:xfrm rot="1157744">
              <a:off x="1486734" y="1315816"/>
              <a:ext cx="4051233" cy="3843266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4"/>
            <p:cNvSpPr/>
            <p:nvPr/>
          </p:nvSpPr>
          <p:spPr>
            <a:xfrm rot="1157744">
              <a:off x="1676196" y="1496049"/>
              <a:ext cx="3672023" cy="3483521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4"/>
            <p:cNvSpPr/>
            <p:nvPr/>
          </p:nvSpPr>
          <p:spPr>
            <a:xfrm rot="1157744">
              <a:off x="1865945" y="1675569"/>
              <a:ext cx="3292813" cy="3123775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0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>
            <p:ph type="title"/>
          </p:nvPr>
        </p:nvSpPr>
        <p:spPr>
          <a:xfrm>
            <a:off x="5766557" y="844300"/>
            <a:ext cx="2918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1272605" y="2199717"/>
            <a:ext cx="165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78" name="Google Shape;478;p66"/>
          <p:cNvSpPr txBox="1"/>
          <p:nvPr>
            <p:ph idx="2" type="title"/>
          </p:nvPr>
        </p:nvSpPr>
        <p:spPr>
          <a:xfrm>
            <a:off x="1272605" y="1841367"/>
            <a:ext cx="165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79" name="Google Shape;479;p66"/>
          <p:cNvSpPr txBox="1"/>
          <p:nvPr>
            <p:ph idx="3" type="title"/>
          </p:nvPr>
        </p:nvSpPr>
        <p:spPr>
          <a:xfrm>
            <a:off x="3810189" y="2199717"/>
            <a:ext cx="1528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80" name="Google Shape;480;p66"/>
          <p:cNvSpPr txBox="1"/>
          <p:nvPr>
            <p:ph idx="4" type="title"/>
          </p:nvPr>
        </p:nvSpPr>
        <p:spPr>
          <a:xfrm>
            <a:off x="3810189" y="1841375"/>
            <a:ext cx="1528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81" name="Google Shape;481;p66"/>
          <p:cNvSpPr txBox="1"/>
          <p:nvPr>
            <p:ph idx="5" type="title"/>
          </p:nvPr>
        </p:nvSpPr>
        <p:spPr>
          <a:xfrm>
            <a:off x="6212095" y="2199717"/>
            <a:ext cx="165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82" name="Google Shape;482;p66"/>
          <p:cNvSpPr txBox="1"/>
          <p:nvPr>
            <p:ph idx="6" type="title"/>
          </p:nvPr>
        </p:nvSpPr>
        <p:spPr>
          <a:xfrm>
            <a:off x="6212095" y="1841367"/>
            <a:ext cx="165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83" name="Google Shape;483;p66"/>
          <p:cNvSpPr txBox="1"/>
          <p:nvPr>
            <p:ph idx="7" type="title"/>
          </p:nvPr>
        </p:nvSpPr>
        <p:spPr>
          <a:xfrm>
            <a:off x="1272605" y="4076752"/>
            <a:ext cx="165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84" name="Google Shape;484;p66"/>
          <p:cNvSpPr txBox="1"/>
          <p:nvPr>
            <p:ph idx="8" type="title"/>
          </p:nvPr>
        </p:nvSpPr>
        <p:spPr>
          <a:xfrm>
            <a:off x="1272605" y="3730958"/>
            <a:ext cx="165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85" name="Google Shape;485;p66"/>
          <p:cNvSpPr txBox="1"/>
          <p:nvPr>
            <p:ph idx="9" type="title"/>
          </p:nvPr>
        </p:nvSpPr>
        <p:spPr>
          <a:xfrm>
            <a:off x="3744639" y="4076752"/>
            <a:ext cx="165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86" name="Google Shape;486;p66"/>
          <p:cNvSpPr txBox="1"/>
          <p:nvPr>
            <p:ph idx="13" type="title"/>
          </p:nvPr>
        </p:nvSpPr>
        <p:spPr>
          <a:xfrm>
            <a:off x="3744639" y="3730958"/>
            <a:ext cx="165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87" name="Google Shape;487;p66"/>
          <p:cNvSpPr txBox="1"/>
          <p:nvPr>
            <p:ph idx="14" type="title"/>
          </p:nvPr>
        </p:nvSpPr>
        <p:spPr>
          <a:xfrm>
            <a:off x="6212095" y="4076752"/>
            <a:ext cx="165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488" name="Google Shape;488;p66"/>
          <p:cNvSpPr txBox="1"/>
          <p:nvPr>
            <p:ph idx="15" type="title"/>
          </p:nvPr>
        </p:nvSpPr>
        <p:spPr>
          <a:xfrm>
            <a:off x="6212095" y="3730958"/>
            <a:ext cx="165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89" name="Google Shape;489;p66"/>
          <p:cNvSpPr txBox="1"/>
          <p:nvPr>
            <p:ph idx="16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0" name="Google Shape;490;p66"/>
          <p:cNvSpPr txBox="1"/>
          <p:nvPr>
            <p:ph idx="17" type="title"/>
          </p:nvPr>
        </p:nvSpPr>
        <p:spPr>
          <a:xfrm>
            <a:off x="1785005" y="1272114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91" name="Google Shape;491;p66"/>
          <p:cNvSpPr txBox="1"/>
          <p:nvPr>
            <p:ph idx="18" type="title"/>
          </p:nvPr>
        </p:nvSpPr>
        <p:spPr>
          <a:xfrm>
            <a:off x="4257039" y="1272114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92" name="Google Shape;492;p66"/>
          <p:cNvSpPr txBox="1"/>
          <p:nvPr>
            <p:ph idx="19" type="title"/>
          </p:nvPr>
        </p:nvSpPr>
        <p:spPr>
          <a:xfrm>
            <a:off x="6724495" y="1272114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93" name="Google Shape;493;p66"/>
          <p:cNvSpPr txBox="1"/>
          <p:nvPr>
            <p:ph idx="20" type="title"/>
          </p:nvPr>
        </p:nvSpPr>
        <p:spPr>
          <a:xfrm>
            <a:off x="1785005" y="3174218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94" name="Google Shape;494;p66"/>
          <p:cNvSpPr txBox="1"/>
          <p:nvPr>
            <p:ph idx="21" type="title"/>
          </p:nvPr>
        </p:nvSpPr>
        <p:spPr>
          <a:xfrm>
            <a:off x="4257039" y="3174218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495" name="Google Shape;495;p66"/>
          <p:cNvSpPr txBox="1"/>
          <p:nvPr>
            <p:ph idx="22" type="title"/>
          </p:nvPr>
        </p:nvSpPr>
        <p:spPr>
          <a:xfrm>
            <a:off x="6724495" y="3174218"/>
            <a:ext cx="6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b="1" sz="18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grpSp>
        <p:nvGrpSpPr>
          <p:cNvPr id="496" name="Google Shape;496;p66"/>
          <p:cNvGrpSpPr/>
          <p:nvPr/>
        </p:nvGrpSpPr>
        <p:grpSpPr>
          <a:xfrm>
            <a:off x="-5027600" y="1603659"/>
            <a:ext cx="6411225" cy="6410450"/>
            <a:chOff x="-5027600" y="1603659"/>
            <a:chExt cx="6411225" cy="6410450"/>
          </a:xfrm>
        </p:grpSpPr>
        <p:sp>
          <p:nvSpPr>
            <p:cNvPr id="497" name="Google Shape;497;p66"/>
            <p:cNvSpPr/>
            <p:nvPr/>
          </p:nvSpPr>
          <p:spPr>
            <a:xfrm>
              <a:off x="-5027600" y="1603659"/>
              <a:ext cx="6411225" cy="6410450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-4846000" y="1784509"/>
              <a:ext cx="6048025" cy="6048750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-4664762" y="1966109"/>
              <a:ext cx="5685550" cy="5685525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6"/>
            <p:cNvSpPr/>
            <p:nvPr/>
          </p:nvSpPr>
          <p:spPr>
            <a:xfrm>
              <a:off x="-4483525" y="2147734"/>
              <a:ext cx="5323075" cy="5323050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6"/>
            <p:cNvSpPr/>
            <p:nvPr/>
          </p:nvSpPr>
          <p:spPr>
            <a:xfrm>
              <a:off x="-4302287" y="2328584"/>
              <a:ext cx="4960600" cy="4960575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-4120675" y="2510209"/>
              <a:ext cx="4597375" cy="4597350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6"/>
            <p:cNvSpPr/>
            <p:nvPr/>
          </p:nvSpPr>
          <p:spPr>
            <a:xfrm>
              <a:off x="-3939450" y="2691059"/>
              <a:ext cx="4234925" cy="4235650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6"/>
            <p:cNvSpPr/>
            <p:nvPr/>
          </p:nvSpPr>
          <p:spPr>
            <a:xfrm>
              <a:off x="-3758212" y="2872659"/>
              <a:ext cx="3872450" cy="3872425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6"/>
            <p:cNvSpPr/>
            <p:nvPr/>
          </p:nvSpPr>
          <p:spPr>
            <a:xfrm>
              <a:off x="-3576975" y="3054284"/>
              <a:ext cx="3509975" cy="3509950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6"/>
            <p:cNvSpPr/>
            <p:nvPr/>
          </p:nvSpPr>
          <p:spPr>
            <a:xfrm>
              <a:off x="-3395737" y="3235134"/>
              <a:ext cx="3147500" cy="3147475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66"/>
          <p:cNvGrpSpPr/>
          <p:nvPr/>
        </p:nvGrpSpPr>
        <p:grpSpPr>
          <a:xfrm>
            <a:off x="7668775" y="-2791016"/>
            <a:ext cx="6411225" cy="6410450"/>
            <a:chOff x="-6412450" y="2048859"/>
            <a:chExt cx="6411225" cy="6410450"/>
          </a:xfrm>
        </p:grpSpPr>
        <p:sp>
          <p:nvSpPr>
            <p:cNvPr id="508" name="Google Shape;508;p66"/>
            <p:cNvSpPr/>
            <p:nvPr/>
          </p:nvSpPr>
          <p:spPr>
            <a:xfrm>
              <a:off x="-6412450" y="2048859"/>
              <a:ext cx="6411225" cy="6410450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6"/>
            <p:cNvSpPr/>
            <p:nvPr/>
          </p:nvSpPr>
          <p:spPr>
            <a:xfrm>
              <a:off x="-6230850" y="2229709"/>
              <a:ext cx="6048025" cy="6048750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6"/>
            <p:cNvSpPr/>
            <p:nvPr/>
          </p:nvSpPr>
          <p:spPr>
            <a:xfrm>
              <a:off x="-6049612" y="2411309"/>
              <a:ext cx="5685550" cy="5685525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6"/>
            <p:cNvSpPr/>
            <p:nvPr/>
          </p:nvSpPr>
          <p:spPr>
            <a:xfrm>
              <a:off x="-5868375" y="2592934"/>
              <a:ext cx="5323075" cy="5323050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6"/>
            <p:cNvSpPr/>
            <p:nvPr/>
          </p:nvSpPr>
          <p:spPr>
            <a:xfrm>
              <a:off x="-5687137" y="2773784"/>
              <a:ext cx="4960600" cy="4960575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6"/>
            <p:cNvSpPr/>
            <p:nvPr/>
          </p:nvSpPr>
          <p:spPr>
            <a:xfrm>
              <a:off x="-5505525" y="2955409"/>
              <a:ext cx="4597375" cy="4597350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6"/>
            <p:cNvSpPr/>
            <p:nvPr/>
          </p:nvSpPr>
          <p:spPr>
            <a:xfrm>
              <a:off x="-5324300" y="3136259"/>
              <a:ext cx="4234925" cy="4235650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6"/>
            <p:cNvSpPr/>
            <p:nvPr/>
          </p:nvSpPr>
          <p:spPr>
            <a:xfrm>
              <a:off x="-5143062" y="3317859"/>
              <a:ext cx="3872450" cy="3872425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6"/>
            <p:cNvSpPr/>
            <p:nvPr/>
          </p:nvSpPr>
          <p:spPr>
            <a:xfrm>
              <a:off x="-4961825" y="3499484"/>
              <a:ext cx="3509975" cy="3509950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6"/>
            <p:cNvSpPr/>
            <p:nvPr/>
          </p:nvSpPr>
          <p:spPr>
            <a:xfrm>
              <a:off x="-4780587" y="3680334"/>
              <a:ext cx="3147500" cy="3147475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2299525" y="1542025"/>
            <a:ext cx="45450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0" name="Google Shape;520;p67"/>
          <p:cNvGrpSpPr/>
          <p:nvPr/>
        </p:nvGrpSpPr>
        <p:grpSpPr>
          <a:xfrm>
            <a:off x="-2086600" y="1312514"/>
            <a:ext cx="4385964" cy="4505512"/>
            <a:chOff x="-2086588" y="1304889"/>
            <a:chExt cx="4385964" cy="4505512"/>
          </a:xfrm>
        </p:grpSpPr>
        <p:sp>
          <p:nvSpPr>
            <p:cNvPr id="521" name="Google Shape;521;p67"/>
            <p:cNvSpPr/>
            <p:nvPr/>
          </p:nvSpPr>
          <p:spPr>
            <a:xfrm rot="-5400000">
              <a:off x="-803746" y="2557580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7"/>
            <p:cNvSpPr/>
            <p:nvPr/>
          </p:nvSpPr>
          <p:spPr>
            <a:xfrm rot="-5400000">
              <a:off x="-1130836" y="2557580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7"/>
            <p:cNvSpPr/>
            <p:nvPr/>
          </p:nvSpPr>
          <p:spPr>
            <a:xfrm rot="-5400000">
              <a:off x="-1448449" y="2557571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7"/>
            <p:cNvSpPr/>
            <p:nvPr/>
          </p:nvSpPr>
          <p:spPr>
            <a:xfrm rot="-5400000">
              <a:off x="-1747133" y="2557571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7"/>
            <p:cNvSpPr/>
            <p:nvPr/>
          </p:nvSpPr>
          <p:spPr>
            <a:xfrm rot="-5400000">
              <a:off x="-2064756" y="2557571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7"/>
            <p:cNvSpPr/>
            <p:nvPr/>
          </p:nvSpPr>
          <p:spPr>
            <a:xfrm rot="-5400000">
              <a:off x="-2391837" y="2557580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7"/>
            <p:cNvSpPr/>
            <p:nvPr/>
          </p:nvSpPr>
          <p:spPr>
            <a:xfrm rot="-5400000">
              <a:off x="-1252058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7"/>
            <p:cNvSpPr/>
            <p:nvPr/>
          </p:nvSpPr>
          <p:spPr>
            <a:xfrm rot="-5400000">
              <a:off x="-1428445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7"/>
            <p:cNvSpPr/>
            <p:nvPr/>
          </p:nvSpPr>
          <p:spPr>
            <a:xfrm rot="-5400000">
              <a:off x="-1797061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7"/>
            <p:cNvSpPr/>
            <p:nvPr/>
          </p:nvSpPr>
          <p:spPr>
            <a:xfrm rot="-5400000">
              <a:off x="-2104241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7"/>
            <p:cNvSpPr/>
            <p:nvPr/>
          </p:nvSpPr>
          <p:spPr>
            <a:xfrm rot="-5400000">
              <a:off x="-2421664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7"/>
            <p:cNvSpPr/>
            <p:nvPr/>
          </p:nvSpPr>
          <p:spPr>
            <a:xfrm rot="-5400000">
              <a:off x="-2717339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7"/>
            <p:cNvSpPr/>
            <p:nvPr/>
          </p:nvSpPr>
          <p:spPr>
            <a:xfrm rot="-5400000">
              <a:off x="-3040666" y="2258967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67"/>
          <p:cNvGrpSpPr/>
          <p:nvPr/>
        </p:nvGrpSpPr>
        <p:grpSpPr>
          <a:xfrm>
            <a:off x="6844525" y="-904286"/>
            <a:ext cx="4385964" cy="4505512"/>
            <a:chOff x="-3146138" y="2178414"/>
            <a:chExt cx="4385964" cy="4505512"/>
          </a:xfrm>
        </p:grpSpPr>
        <p:sp>
          <p:nvSpPr>
            <p:cNvPr id="535" name="Google Shape;535;p67"/>
            <p:cNvSpPr/>
            <p:nvPr/>
          </p:nvSpPr>
          <p:spPr>
            <a:xfrm flipH="1" rot="5400000">
              <a:off x="-3512076" y="3431105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7"/>
            <p:cNvSpPr/>
            <p:nvPr/>
          </p:nvSpPr>
          <p:spPr>
            <a:xfrm flipH="1" rot="5400000">
              <a:off x="-3184985" y="3431105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7"/>
            <p:cNvSpPr/>
            <p:nvPr/>
          </p:nvSpPr>
          <p:spPr>
            <a:xfrm flipH="1" rot="5400000">
              <a:off x="-2867372" y="3431096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7"/>
            <p:cNvSpPr/>
            <p:nvPr/>
          </p:nvSpPr>
          <p:spPr>
            <a:xfrm flipH="1" rot="5400000">
              <a:off x="-2568688" y="3431096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7"/>
            <p:cNvSpPr/>
            <p:nvPr/>
          </p:nvSpPr>
          <p:spPr>
            <a:xfrm flipH="1" rot="5400000">
              <a:off x="-2251066" y="3431096"/>
              <a:ext cx="3469059" cy="2000104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7"/>
            <p:cNvSpPr/>
            <p:nvPr/>
          </p:nvSpPr>
          <p:spPr>
            <a:xfrm flipH="1" rot="5400000">
              <a:off x="-1923984" y="3431105"/>
              <a:ext cx="3469059" cy="2000086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7"/>
            <p:cNvSpPr/>
            <p:nvPr/>
          </p:nvSpPr>
          <p:spPr>
            <a:xfrm flipH="1" rot="5400000">
              <a:off x="-4100216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7"/>
            <p:cNvSpPr/>
            <p:nvPr/>
          </p:nvSpPr>
          <p:spPr>
            <a:xfrm flipH="1" rot="5400000">
              <a:off x="-3923829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7"/>
            <p:cNvSpPr/>
            <p:nvPr/>
          </p:nvSpPr>
          <p:spPr>
            <a:xfrm flipH="1" rot="5400000">
              <a:off x="-3555213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7"/>
            <p:cNvSpPr/>
            <p:nvPr/>
          </p:nvSpPr>
          <p:spPr>
            <a:xfrm flipH="1" rot="5400000">
              <a:off x="-3248033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7"/>
            <p:cNvSpPr/>
            <p:nvPr/>
          </p:nvSpPr>
          <p:spPr>
            <a:xfrm flipH="1" rot="5400000">
              <a:off x="-2930610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7"/>
            <p:cNvSpPr/>
            <p:nvPr/>
          </p:nvSpPr>
          <p:spPr>
            <a:xfrm flipH="1" rot="5400000">
              <a:off x="-2634935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7"/>
            <p:cNvSpPr/>
            <p:nvPr/>
          </p:nvSpPr>
          <p:spPr>
            <a:xfrm flipH="1" rot="5400000">
              <a:off x="-2311608" y="3132492"/>
              <a:ext cx="4505512" cy="2597356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1428870" y="3937105"/>
            <a:ext cx="2514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  <p:sp>
        <p:nvSpPr>
          <p:cNvPr id="70" name="Google Shape;70;p50"/>
          <p:cNvSpPr txBox="1"/>
          <p:nvPr>
            <p:ph idx="2" type="title"/>
          </p:nvPr>
        </p:nvSpPr>
        <p:spPr>
          <a:xfrm>
            <a:off x="5200855" y="3937105"/>
            <a:ext cx="2514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  <p:sp>
        <p:nvSpPr>
          <p:cNvPr id="71" name="Google Shape;71;p50"/>
          <p:cNvSpPr txBox="1"/>
          <p:nvPr>
            <p:ph idx="3" type="title"/>
          </p:nvPr>
        </p:nvSpPr>
        <p:spPr>
          <a:xfrm>
            <a:off x="1428870" y="3523500"/>
            <a:ext cx="2514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  <p:sp>
        <p:nvSpPr>
          <p:cNvPr id="72" name="Google Shape;72;p50"/>
          <p:cNvSpPr txBox="1"/>
          <p:nvPr>
            <p:ph idx="4" type="title"/>
          </p:nvPr>
        </p:nvSpPr>
        <p:spPr>
          <a:xfrm>
            <a:off x="5200855" y="3523500"/>
            <a:ext cx="2514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2100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b="1" sz="18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  <p:sp>
        <p:nvSpPr>
          <p:cNvPr id="73" name="Google Shape;73;p50"/>
          <p:cNvSpPr txBox="1"/>
          <p:nvPr>
            <p:ph idx="5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" name="Google Shape;74;p50"/>
          <p:cNvGrpSpPr/>
          <p:nvPr/>
        </p:nvGrpSpPr>
        <p:grpSpPr>
          <a:xfrm>
            <a:off x="7712500" y="-1723264"/>
            <a:ext cx="2791913" cy="2791891"/>
            <a:chOff x="7712500" y="-1723264"/>
            <a:chExt cx="2791913" cy="2791891"/>
          </a:xfrm>
        </p:grpSpPr>
        <p:sp>
          <p:nvSpPr>
            <p:cNvPr id="75" name="Google Shape;75;p50"/>
            <p:cNvSpPr/>
            <p:nvPr/>
          </p:nvSpPr>
          <p:spPr>
            <a:xfrm flipH="1">
              <a:off x="7712500" y="-1723264"/>
              <a:ext cx="2791913" cy="279189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0"/>
            <p:cNvSpPr/>
            <p:nvPr/>
          </p:nvSpPr>
          <p:spPr>
            <a:xfrm flipH="1">
              <a:off x="7880326" y="-1555446"/>
              <a:ext cx="2456270" cy="245627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 flipH="1">
              <a:off x="8027410" y="-1408369"/>
              <a:ext cx="2162108" cy="216210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0"/>
            <p:cNvSpPr/>
            <p:nvPr/>
          </p:nvSpPr>
          <p:spPr>
            <a:xfrm flipH="1">
              <a:off x="8174493" y="-1261292"/>
              <a:ext cx="1867947" cy="1867947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0"/>
            <p:cNvSpPr/>
            <p:nvPr/>
          </p:nvSpPr>
          <p:spPr>
            <a:xfrm flipH="1">
              <a:off x="8321577" y="-1114214"/>
              <a:ext cx="1573786" cy="157378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0"/>
            <p:cNvSpPr/>
            <p:nvPr/>
          </p:nvSpPr>
          <p:spPr>
            <a:xfrm flipH="1">
              <a:off x="8245201" y="-1190623"/>
              <a:ext cx="1726550" cy="172655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0"/>
            <p:cNvSpPr/>
            <p:nvPr/>
          </p:nvSpPr>
          <p:spPr>
            <a:xfrm flipH="1">
              <a:off x="8102409" y="-1333323"/>
              <a:ext cx="2012042" cy="201204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 flipH="1">
              <a:off x="7953567" y="-1482446"/>
              <a:ext cx="2310050" cy="231005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 flipH="1">
              <a:off x="7798312" y="-1638431"/>
              <a:ext cx="2622456" cy="262243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50"/>
          <p:cNvGrpSpPr/>
          <p:nvPr/>
        </p:nvGrpSpPr>
        <p:grpSpPr>
          <a:xfrm>
            <a:off x="-1458575" y="4053261"/>
            <a:ext cx="2791913" cy="2791891"/>
            <a:chOff x="-1458575" y="4053261"/>
            <a:chExt cx="2791913" cy="2791891"/>
          </a:xfrm>
        </p:grpSpPr>
        <p:sp>
          <p:nvSpPr>
            <p:cNvPr id="85" name="Google Shape;85;p50"/>
            <p:cNvSpPr/>
            <p:nvPr/>
          </p:nvSpPr>
          <p:spPr>
            <a:xfrm flipH="1">
              <a:off x="-1458575" y="4053261"/>
              <a:ext cx="2791913" cy="279189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 flipH="1">
              <a:off x="-1290749" y="4221079"/>
              <a:ext cx="2456270" cy="245627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 flipH="1">
              <a:off x="-1143665" y="4368156"/>
              <a:ext cx="2162109" cy="216210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 flipH="1">
              <a:off x="-996582" y="4515233"/>
              <a:ext cx="1867947" cy="1867947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0"/>
            <p:cNvSpPr/>
            <p:nvPr/>
          </p:nvSpPr>
          <p:spPr>
            <a:xfrm flipH="1">
              <a:off x="-849498" y="4662311"/>
              <a:ext cx="1573786" cy="157378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0"/>
            <p:cNvSpPr/>
            <p:nvPr/>
          </p:nvSpPr>
          <p:spPr>
            <a:xfrm flipH="1">
              <a:off x="-925874" y="4585902"/>
              <a:ext cx="1726550" cy="172655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 flipH="1">
              <a:off x="-1068666" y="4443202"/>
              <a:ext cx="2012042" cy="201204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 flipH="1">
              <a:off x="-1217508" y="4294079"/>
              <a:ext cx="2310050" cy="231005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 flipH="1">
              <a:off x="-1372763" y="4138094"/>
              <a:ext cx="2622456" cy="262243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2075800" y="1010050"/>
            <a:ext cx="4992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68"/>
          <p:cNvSpPr txBox="1"/>
          <p:nvPr>
            <p:ph idx="2" type="title"/>
          </p:nvPr>
        </p:nvSpPr>
        <p:spPr>
          <a:xfrm>
            <a:off x="2075750" y="1914548"/>
            <a:ext cx="4992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551" name="Google Shape;551;p68"/>
          <p:cNvSpPr txBox="1"/>
          <p:nvPr/>
        </p:nvSpPr>
        <p:spPr>
          <a:xfrm>
            <a:off x="2486000" y="3864382"/>
            <a:ext cx="4172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including icons by </a:t>
            </a:r>
            <a:r>
              <a:rPr b="0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. </a:t>
            </a:r>
            <a:endParaRPr b="0" i="0" sz="1400" u="none" cap="none" strike="noStrike"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grpSp>
        <p:nvGrpSpPr>
          <p:cNvPr id="552" name="Google Shape;552;p68"/>
          <p:cNvGrpSpPr/>
          <p:nvPr/>
        </p:nvGrpSpPr>
        <p:grpSpPr>
          <a:xfrm>
            <a:off x="-517700" y="-810950"/>
            <a:ext cx="3129400" cy="3128950"/>
            <a:chOff x="-517700" y="-810950"/>
            <a:chExt cx="3129400" cy="3128950"/>
          </a:xfrm>
        </p:grpSpPr>
        <p:sp>
          <p:nvSpPr>
            <p:cNvPr id="553" name="Google Shape;553;p68"/>
            <p:cNvSpPr/>
            <p:nvPr/>
          </p:nvSpPr>
          <p:spPr>
            <a:xfrm>
              <a:off x="-517700" y="-810950"/>
              <a:ext cx="3129400" cy="3128950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8"/>
            <p:cNvSpPr/>
            <p:nvPr/>
          </p:nvSpPr>
          <p:spPr>
            <a:xfrm>
              <a:off x="-385350" y="-716475"/>
              <a:ext cx="2902575" cy="2902600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-253450" y="-622000"/>
              <a:ext cx="2676200" cy="2676225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-121550" y="-527975"/>
              <a:ext cx="2449850" cy="2450300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10325" y="-433525"/>
              <a:ext cx="2223500" cy="2223500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142225" y="-339050"/>
              <a:ext cx="1997125" cy="1997125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274125" y="-244575"/>
              <a:ext cx="1770750" cy="1770775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406000" y="-150100"/>
              <a:ext cx="1544400" cy="1544400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537900" y="-55625"/>
              <a:ext cx="1318050" cy="1318025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670250" y="38825"/>
              <a:ext cx="1091225" cy="1091700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802150" y="133300"/>
              <a:ext cx="864850" cy="865325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8"/>
            <p:cNvSpPr/>
            <p:nvPr/>
          </p:nvSpPr>
          <p:spPr>
            <a:xfrm>
              <a:off x="934050" y="227775"/>
              <a:ext cx="638475" cy="638500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8"/>
            <p:cNvSpPr/>
            <p:nvPr/>
          </p:nvSpPr>
          <p:spPr>
            <a:xfrm>
              <a:off x="1065925" y="322250"/>
              <a:ext cx="412150" cy="412125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68"/>
          <p:cNvGrpSpPr/>
          <p:nvPr/>
        </p:nvGrpSpPr>
        <p:grpSpPr>
          <a:xfrm>
            <a:off x="7109500" y="3213300"/>
            <a:ext cx="3129400" cy="3128950"/>
            <a:chOff x="300925" y="-514300"/>
            <a:chExt cx="3129400" cy="3128950"/>
          </a:xfrm>
        </p:grpSpPr>
        <p:sp>
          <p:nvSpPr>
            <p:cNvPr id="567" name="Google Shape;567;p68"/>
            <p:cNvSpPr/>
            <p:nvPr/>
          </p:nvSpPr>
          <p:spPr>
            <a:xfrm flipH="1">
              <a:off x="300925" y="-514300"/>
              <a:ext cx="3129400" cy="3128950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8"/>
            <p:cNvSpPr/>
            <p:nvPr/>
          </p:nvSpPr>
          <p:spPr>
            <a:xfrm flipH="1">
              <a:off x="395400" y="-419825"/>
              <a:ext cx="2902575" cy="2902600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8"/>
            <p:cNvSpPr/>
            <p:nvPr/>
          </p:nvSpPr>
          <p:spPr>
            <a:xfrm flipH="1">
              <a:off x="489875" y="-325350"/>
              <a:ext cx="2676200" cy="2676225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8"/>
            <p:cNvSpPr/>
            <p:nvPr/>
          </p:nvSpPr>
          <p:spPr>
            <a:xfrm flipH="1">
              <a:off x="584325" y="-231325"/>
              <a:ext cx="2449850" cy="2450300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8"/>
            <p:cNvSpPr/>
            <p:nvPr/>
          </p:nvSpPr>
          <p:spPr>
            <a:xfrm flipH="1">
              <a:off x="678800" y="-136875"/>
              <a:ext cx="2223500" cy="2223500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8"/>
            <p:cNvSpPr/>
            <p:nvPr/>
          </p:nvSpPr>
          <p:spPr>
            <a:xfrm flipH="1">
              <a:off x="773275" y="-42400"/>
              <a:ext cx="1997125" cy="1997125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8"/>
            <p:cNvSpPr/>
            <p:nvPr/>
          </p:nvSpPr>
          <p:spPr>
            <a:xfrm flipH="1">
              <a:off x="867750" y="52075"/>
              <a:ext cx="1770750" cy="1770775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8"/>
            <p:cNvSpPr/>
            <p:nvPr/>
          </p:nvSpPr>
          <p:spPr>
            <a:xfrm flipH="1">
              <a:off x="962225" y="146550"/>
              <a:ext cx="1544400" cy="1544400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8"/>
            <p:cNvSpPr/>
            <p:nvPr/>
          </p:nvSpPr>
          <p:spPr>
            <a:xfrm flipH="1">
              <a:off x="1056675" y="241025"/>
              <a:ext cx="1318050" cy="1318025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8"/>
            <p:cNvSpPr/>
            <p:nvPr/>
          </p:nvSpPr>
          <p:spPr>
            <a:xfrm flipH="1">
              <a:off x="1151150" y="335475"/>
              <a:ext cx="1091225" cy="1091700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8"/>
            <p:cNvSpPr/>
            <p:nvPr/>
          </p:nvSpPr>
          <p:spPr>
            <a:xfrm flipH="1">
              <a:off x="1245625" y="429950"/>
              <a:ext cx="864850" cy="865325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8"/>
            <p:cNvSpPr/>
            <p:nvPr/>
          </p:nvSpPr>
          <p:spPr>
            <a:xfrm flipH="1">
              <a:off x="1340100" y="524425"/>
              <a:ext cx="638475" cy="638500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8"/>
            <p:cNvSpPr/>
            <p:nvPr/>
          </p:nvSpPr>
          <p:spPr>
            <a:xfrm flipH="1">
              <a:off x="1434550" y="618900"/>
              <a:ext cx="412150" cy="412125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707500" y="1237675"/>
            <a:ext cx="37122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2" type="body"/>
          </p:nvPr>
        </p:nvSpPr>
        <p:spPr>
          <a:xfrm>
            <a:off x="4710975" y="1237675"/>
            <a:ext cx="37122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584" name="Google Shape;584;p69"/>
          <p:cNvGrpSpPr/>
          <p:nvPr/>
        </p:nvGrpSpPr>
        <p:grpSpPr>
          <a:xfrm>
            <a:off x="-1738225" y="-2808425"/>
            <a:ext cx="4624725" cy="4238675"/>
            <a:chOff x="-1738225" y="-2808425"/>
            <a:chExt cx="4624725" cy="4238675"/>
          </a:xfrm>
        </p:grpSpPr>
        <p:sp>
          <p:nvSpPr>
            <p:cNvPr id="585" name="Google Shape;585;p69"/>
            <p:cNvSpPr/>
            <p:nvPr/>
          </p:nvSpPr>
          <p:spPr>
            <a:xfrm>
              <a:off x="-80150" y="-1444425"/>
              <a:ext cx="1308575" cy="1511425"/>
            </a:xfrm>
            <a:custGeom>
              <a:rect b="b" l="l" r="r" t="t"/>
              <a:pathLst>
                <a:path extrusionOk="0" fill="none" h="60457" w="52343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9"/>
            <p:cNvSpPr/>
            <p:nvPr/>
          </p:nvSpPr>
          <p:spPr>
            <a:xfrm>
              <a:off x="-287600" y="-1615400"/>
              <a:ext cx="1723475" cy="1852625"/>
            </a:xfrm>
            <a:custGeom>
              <a:rect b="b" l="l" r="r" t="t"/>
              <a:pathLst>
                <a:path extrusionOk="0" fill="none" h="74105" w="68939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9"/>
            <p:cNvSpPr/>
            <p:nvPr/>
          </p:nvSpPr>
          <p:spPr>
            <a:xfrm>
              <a:off x="-495050" y="-1785625"/>
              <a:ext cx="2137600" cy="2193075"/>
            </a:xfrm>
            <a:custGeom>
              <a:rect b="b" l="l" r="r" t="t"/>
              <a:pathLst>
                <a:path extrusionOk="0" fill="none" h="87723" w="85504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9"/>
            <p:cNvSpPr/>
            <p:nvPr/>
          </p:nvSpPr>
          <p:spPr>
            <a:xfrm>
              <a:off x="-701750" y="-1955850"/>
              <a:ext cx="2551750" cy="2534275"/>
            </a:xfrm>
            <a:custGeom>
              <a:rect b="b" l="l" r="r" t="t"/>
              <a:pathLst>
                <a:path extrusionOk="0" fill="none" h="101371" w="10207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9"/>
            <p:cNvSpPr/>
            <p:nvPr/>
          </p:nvSpPr>
          <p:spPr>
            <a:xfrm>
              <a:off x="-909200" y="-2126825"/>
              <a:ext cx="2966650" cy="2875450"/>
            </a:xfrm>
            <a:custGeom>
              <a:rect b="b" l="l" r="r" t="t"/>
              <a:pathLst>
                <a:path extrusionOk="0" fill="none" h="115018" w="118666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9"/>
            <p:cNvSpPr/>
            <p:nvPr/>
          </p:nvSpPr>
          <p:spPr>
            <a:xfrm>
              <a:off x="-1116650" y="-2297025"/>
              <a:ext cx="3381550" cy="3215875"/>
            </a:xfrm>
            <a:custGeom>
              <a:rect b="b" l="l" r="r" t="t"/>
              <a:pathLst>
                <a:path extrusionOk="0" fill="none" h="128635" w="135262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9"/>
            <p:cNvSpPr/>
            <p:nvPr/>
          </p:nvSpPr>
          <p:spPr>
            <a:xfrm>
              <a:off x="-1324100" y="-2467250"/>
              <a:ext cx="3795700" cy="3557075"/>
            </a:xfrm>
            <a:custGeom>
              <a:rect b="b" l="l" r="r" t="t"/>
              <a:pathLst>
                <a:path extrusionOk="0" fill="none" h="142283" w="151828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-1530775" y="-2638225"/>
              <a:ext cx="4209825" cy="3898250"/>
            </a:xfrm>
            <a:custGeom>
              <a:rect b="b" l="l" r="r" t="t"/>
              <a:pathLst>
                <a:path extrusionOk="0" fill="none" h="155930" w="168393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-1738225" y="-2808425"/>
              <a:ext cx="4624725" cy="4238675"/>
            </a:xfrm>
            <a:custGeom>
              <a:rect b="b" l="l" r="r" t="t"/>
              <a:pathLst>
                <a:path extrusionOk="0" fill="none" h="169547" w="184989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69"/>
          <p:cNvGrpSpPr/>
          <p:nvPr/>
        </p:nvGrpSpPr>
        <p:grpSpPr>
          <a:xfrm>
            <a:off x="5359300" y="4206150"/>
            <a:ext cx="4624725" cy="4238675"/>
            <a:chOff x="-2409450" y="-1233250"/>
            <a:chExt cx="4624725" cy="4238675"/>
          </a:xfrm>
        </p:grpSpPr>
        <p:sp>
          <p:nvSpPr>
            <p:cNvPr id="595" name="Google Shape;595;p69"/>
            <p:cNvSpPr/>
            <p:nvPr/>
          </p:nvSpPr>
          <p:spPr>
            <a:xfrm>
              <a:off x="-751375" y="130750"/>
              <a:ext cx="1308575" cy="1511425"/>
            </a:xfrm>
            <a:custGeom>
              <a:rect b="b" l="l" r="r" t="t"/>
              <a:pathLst>
                <a:path extrusionOk="0" fill="none" h="60457" w="52343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9"/>
            <p:cNvSpPr/>
            <p:nvPr/>
          </p:nvSpPr>
          <p:spPr>
            <a:xfrm>
              <a:off x="-958825" y="-40225"/>
              <a:ext cx="1723475" cy="1852625"/>
            </a:xfrm>
            <a:custGeom>
              <a:rect b="b" l="l" r="r" t="t"/>
              <a:pathLst>
                <a:path extrusionOk="0" fill="none" h="74105" w="68939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9"/>
            <p:cNvSpPr/>
            <p:nvPr/>
          </p:nvSpPr>
          <p:spPr>
            <a:xfrm>
              <a:off x="-1166275" y="-210450"/>
              <a:ext cx="2137600" cy="2193075"/>
            </a:xfrm>
            <a:custGeom>
              <a:rect b="b" l="l" r="r" t="t"/>
              <a:pathLst>
                <a:path extrusionOk="0" fill="none" h="87723" w="85504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9"/>
            <p:cNvSpPr/>
            <p:nvPr/>
          </p:nvSpPr>
          <p:spPr>
            <a:xfrm>
              <a:off x="-1372975" y="-380675"/>
              <a:ext cx="2551750" cy="2534275"/>
            </a:xfrm>
            <a:custGeom>
              <a:rect b="b" l="l" r="r" t="t"/>
              <a:pathLst>
                <a:path extrusionOk="0" fill="none" h="101371" w="10207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9"/>
            <p:cNvSpPr/>
            <p:nvPr/>
          </p:nvSpPr>
          <p:spPr>
            <a:xfrm>
              <a:off x="-1580425" y="-551650"/>
              <a:ext cx="2966650" cy="2875450"/>
            </a:xfrm>
            <a:custGeom>
              <a:rect b="b" l="l" r="r" t="t"/>
              <a:pathLst>
                <a:path extrusionOk="0" fill="none" h="115018" w="118666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9"/>
            <p:cNvSpPr/>
            <p:nvPr/>
          </p:nvSpPr>
          <p:spPr>
            <a:xfrm>
              <a:off x="-1787875" y="-721850"/>
              <a:ext cx="3381550" cy="3215875"/>
            </a:xfrm>
            <a:custGeom>
              <a:rect b="b" l="l" r="r" t="t"/>
              <a:pathLst>
                <a:path extrusionOk="0" fill="none" h="128635" w="135262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9"/>
            <p:cNvSpPr/>
            <p:nvPr/>
          </p:nvSpPr>
          <p:spPr>
            <a:xfrm>
              <a:off x="-1995325" y="-892075"/>
              <a:ext cx="3795700" cy="3557075"/>
            </a:xfrm>
            <a:custGeom>
              <a:rect b="b" l="l" r="r" t="t"/>
              <a:pathLst>
                <a:path extrusionOk="0" fill="none" h="142283" w="151828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9"/>
            <p:cNvSpPr/>
            <p:nvPr/>
          </p:nvSpPr>
          <p:spPr>
            <a:xfrm>
              <a:off x="-2202000" y="-1063050"/>
              <a:ext cx="4209825" cy="3898250"/>
            </a:xfrm>
            <a:custGeom>
              <a:rect b="b" l="l" r="r" t="t"/>
              <a:pathLst>
                <a:path extrusionOk="0" fill="none" h="155930" w="168393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9"/>
            <p:cNvSpPr/>
            <p:nvPr/>
          </p:nvSpPr>
          <p:spPr>
            <a:xfrm>
              <a:off x="-2409450" y="-1233250"/>
              <a:ext cx="4624725" cy="4238675"/>
            </a:xfrm>
            <a:custGeom>
              <a:rect b="b" l="l" r="r" t="t"/>
              <a:pathLst>
                <a:path extrusionOk="0" fill="none" h="169547" w="184989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72"/>
          <p:cNvGrpSpPr/>
          <p:nvPr/>
        </p:nvGrpSpPr>
        <p:grpSpPr>
          <a:xfrm>
            <a:off x="-1808412" y="97700"/>
            <a:ext cx="6405925" cy="7396775"/>
            <a:chOff x="-1808412" y="97700"/>
            <a:chExt cx="6405925" cy="7396775"/>
          </a:xfrm>
        </p:grpSpPr>
        <p:sp>
          <p:nvSpPr>
            <p:cNvPr id="606" name="Google Shape;606;p72"/>
            <p:cNvSpPr/>
            <p:nvPr/>
          </p:nvSpPr>
          <p:spPr>
            <a:xfrm>
              <a:off x="727363" y="3025550"/>
              <a:ext cx="1334375" cy="1541075"/>
            </a:xfrm>
            <a:custGeom>
              <a:rect b="b" l="l" r="r" t="t"/>
              <a:pathLst>
                <a:path extrusionOk="0" fill="none" h="61643" w="53375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2"/>
            <p:cNvSpPr/>
            <p:nvPr/>
          </p:nvSpPr>
          <p:spPr>
            <a:xfrm>
              <a:off x="645288" y="2931325"/>
              <a:ext cx="1498525" cy="1729525"/>
            </a:xfrm>
            <a:custGeom>
              <a:rect b="b" l="l" r="r" t="t"/>
              <a:pathLst>
                <a:path extrusionOk="0" fill="none" h="69181" w="59941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2"/>
            <p:cNvSpPr/>
            <p:nvPr/>
          </p:nvSpPr>
          <p:spPr>
            <a:xfrm>
              <a:off x="563213" y="2836325"/>
              <a:ext cx="1661900" cy="1919525"/>
            </a:xfrm>
            <a:custGeom>
              <a:rect b="b" l="l" r="r" t="t"/>
              <a:pathLst>
                <a:path extrusionOk="0" fill="none" h="76781" w="66476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2"/>
            <p:cNvSpPr/>
            <p:nvPr/>
          </p:nvSpPr>
          <p:spPr>
            <a:xfrm>
              <a:off x="481913" y="2742100"/>
              <a:ext cx="1825275" cy="2107975"/>
            </a:xfrm>
            <a:custGeom>
              <a:rect b="b" l="l" r="r" t="t"/>
              <a:pathLst>
                <a:path extrusionOk="0" fill="none" h="84319" w="73011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2"/>
            <p:cNvSpPr/>
            <p:nvPr/>
          </p:nvSpPr>
          <p:spPr>
            <a:xfrm>
              <a:off x="399838" y="2647875"/>
              <a:ext cx="1989425" cy="2296425"/>
            </a:xfrm>
            <a:custGeom>
              <a:rect b="b" l="l" r="r" t="t"/>
              <a:pathLst>
                <a:path extrusionOk="0" fill="none" h="91857" w="79577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2"/>
            <p:cNvSpPr/>
            <p:nvPr/>
          </p:nvSpPr>
          <p:spPr>
            <a:xfrm>
              <a:off x="317763" y="2553650"/>
              <a:ext cx="2152800" cy="2484875"/>
            </a:xfrm>
            <a:custGeom>
              <a:rect b="b" l="l" r="r" t="t"/>
              <a:pathLst>
                <a:path extrusionOk="0" fill="none" h="99395" w="86112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2"/>
            <p:cNvSpPr/>
            <p:nvPr/>
          </p:nvSpPr>
          <p:spPr>
            <a:xfrm>
              <a:off x="236463" y="2458675"/>
              <a:ext cx="2316175" cy="2674825"/>
            </a:xfrm>
            <a:custGeom>
              <a:rect b="b" l="l" r="r" t="t"/>
              <a:pathLst>
                <a:path extrusionOk="0" fill="none" h="106993" w="92647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2"/>
            <p:cNvSpPr/>
            <p:nvPr/>
          </p:nvSpPr>
          <p:spPr>
            <a:xfrm>
              <a:off x="154388" y="2364450"/>
              <a:ext cx="2480325" cy="2863275"/>
            </a:xfrm>
            <a:custGeom>
              <a:rect b="b" l="l" r="r" t="t"/>
              <a:pathLst>
                <a:path extrusionOk="0" fill="none" h="114531" w="99213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2"/>
            <p:cNvSpPr/>
            <p:nvPr/>
          </p:nvSpPr>
          <p:spPr>
            <a:xfrm>
              <a:off x="73088" y="2270225"/>
              <a:ext cx="2642925" cy="3051725"/>
            </a:xfrm>
            <a:custGeom>
              <a:rect b="b" l="l" r="r" t="t"/>
              <a:pathLst>
                <a:path extrusionOk="0" fill="none" h="122069" w="105717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2"/>
            <p:cNvSpPr/>
            <p:nvPr/>
          </p:nvSpPr>
          <p:spPr>
            <a:xfrm>
              <a:off x="-8987" y="2175225"/>
              <a:ext cx="2807075" cy="3241725"/>
            </a:xfrm>
            <a:custGeom>
              <a:rect b="b" l="l" r="r" t="t"/>
              <a:pathLst>
                <a:path extrusionOk="0" fill="none" h="129669" w="112283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2"/>
            <p:cNvSpPr/>
            <p:nvPr/>
          </p:nvSpPr>
          <p:spPr>
            <a:xfrm>
              <a:off x="-91062" y="2081000"/>
              <a:ext cx="2970450" cy="3430175"/>
            </a:xfrm>
            <a:custGeom>
              <a:rect b="b" l="l" r="r" t="t"/>
              <a:pathLst>
                <a:path extrusionOk="0" fill="none" h="137207" w="118818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2"/>
            <p:cNvSpPr/>
            <p:nvPr/>
          </p:nvSpPr>
          <p:spPr>
            <a:xfrm>
              <a:off x="-172362" y="1986775"/>
              <a:ext cx="3133825" cy="3618625"/>
            </a:xfrm>
            <a:custGeom>
              <a:rect b="b" l="l" r="r" t="t"/>
              <a:pathLst>
                <a:path extrusionOk="0" fill="none" h="144745" w="125353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2"/>
            <p:cNvSpPr/>
            <p:nvPr/>
          </p:nvSpPr>
          <p:spPr>
            <a:xfrm>
              <a:off x="-254437" y="1891800"/>
              <a:ext cx="3297975" cy="3808575"/>
            </a:xfrm>
            <a:custGeom>
              <a:rect b="b" l="l" r="r" t="t"/>
              <a:pathLst>
                <a:path extrusionOk="0" fill="none" h="152343" w="131919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2"/>
            <p:cNvSpPr/>
            <p:nvPr/>
          </p:nvSpPr>
          <p:spPr>
            <a:xfrm>
              <a:off x="-336487" y="1797575"/>
              <a:ext cx="3461325" cy="3997025"/>
            </a:xfrm>
            <a:custGeom>
              <a:rect b="b" l="l" r="r" t="t"/>
              <a:pathLst>
                <a:path extrusionOk="0" fill="none" h="159881" w="138453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2"/>
            <p:cNvSpPr/>
            <p:nvPr/>
          </p:nvSpPr>
          <p:spPr>
            <a:xfrm>
              <a:off x="-417812" y="1703350"/>
              <a:ext cx="3624725" cy="4185475"/>
            </a:xfrm>
            <a:custGeom>
              <a:rect b="b" l="l" r="r" t="t"/>
              <a:pathLst>
                <a:path extrusionOk="0" fill="none" h="167419" w="144989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2"/>
            <p:cNvSpPr/>
            <p:nvPr/>
          </p:nvSpPr>
          <p:spPr>
            <a:xfrm>
              <a:off x="-499887" y="1609125"/>
              <a:ext cx="3788850" cy="4373925"/>
            </a:xfrm>
            <a:custGeom>
              <a:rect b="b" l="l" r="r" t="t"/>
              <a:pathLst>
                <a:path extrusionOk="0" fill="none" h="174957" w="151554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2"/>
            <p:cNvSpPr/>
            <p:nvPr/>
          </p:nvSpPr>
          <p:spPr>
            <a:xfrm>
              <a:off x="-581937" y="1514125"/>
              <a:ext cx="3952225" cy="4563925"/>
            </a:xfrm>
            <a:custGeom>
              <a:rect b="b" l="l" r="r" t="t"/>
              <a:pathLst>
                <a:path extrusionOk="0" fill="none" h="182557" w="158089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2"/>
            <p:cNvSpPr/>
            <p:nvPr/>
          </p:nvSpPr>
          <p:spPr>
            <a:xfrm>
              <a:off x="-663262" y="1419900"/>
              <a:ext cx="4115600" cy="4752375"/>
            </a:xfrm>
            <a:custGeom>
              <a:rect b="b" l="l" r="r" t="t"/>
              <a:pathLst>
                <a:path extrusionOk="0" fill="none" h="190095" w="164624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2"/>
            <p:cNvSpPr/>
            <p:nvPr/>
          </p:nvSpPr>
          <p:spPr>
            <a:xfrm>
              <a:off x="-745312" y="1325675"/>
              <a:ext cx="4279725" cy="4940825"/>
            </a:xfrm>
            <a:custGeom>
              <a:rect b="b" l="l" r="r" t="t"/>
              <a:pathLst>
                <a:path extrusionOk="0" fill="none" h="197633" w="171189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2"/>
            <p:cNvSpPr/>
            <p:nvPr/>
          </p:nvSpPr>
          <p:spPr>
            <a:xfrm>
              <a:off x="-827387" y="1230700"/>
              <a:ext cx="4443125" cy="5130775"/>
            </a:xfrm>
            <a:custGeom>
              <a:rect b="b" l="l" r="r" t="t"/>
              <a:pathLst>
                <a:path extrusionOk="0" fill="none" h="205231" w="177725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2"/>
            <p:cNvSpPr/>
            <p:nvPr/>
          </p:nvSpPr>
          <p:spPr>
            <a:xfrm>
              <a:off x="-908687" y="1136450"/>
              <a:ext cx="4606475" cy="5319275"/>
            </a:xfrm>
            <a:custGeom>
              <a:rect b="b" l="l" r="r" t="t"/>
              <a:pathLst>
                <a:path extrusionOk="0" fill="none" h="212771" w="184259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2"/>
            <p:cNvSpPr/>
            <p:nvPr/>
          </p:nvSpPr>
          <p:spPr>
            <a:xfrm>
              <a:off x="-990762" y="1042225"/>
              <a:ext cx="4770625" cy="5507725"/>
            </a:xfrm>
            <a:custGeom>
              <a:rect b="b" l="l" r="r" t="t"/>
              <a:pathLst>
                <a:path extrusionOk="0" fill="none" h="220309" w="190825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2"/>
            <p:cNvSpPr/>
            <p:nvPr/>
          </p:nvSpPr>
          <p:spPr>
            <a:xfrm>
              <a:off x="-1072837" y="947250"/>
              <a:ext cx="4934000" cy="5697675"/>
            </a:xfrm>
            <a:custGeom>
              <a:rect b="b" l="l" r="r" t="t"/>
              <a:pathLst>
                <a:path extrusionOk="0" fill="none" h="227907" w="19736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2"/>
            <p:cNvSpPr/>
            <p:nvPr/>
          </p:nvSpPr>
          <p:spPr>
            <a:xfrm>
              <a:off x="-1154137" y="853025"/>
              <a:ext cx="5097375" cy="5886125"/>
            </a:xfrm>
            <a:custGeom>
              <a:rect b="b" l="l" r="r" t="t"/>
              <a:pathLst>
                <a:path extrusionOk="0" fill="none" h="235445" w="203895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2"/>
            <p:cNvSpPr/>
            <p:nvPr/>
          </p:nvSpPr>
          <p:spPr>
            <a:xfrm>
              <a:off x="-1236212" y="758800"/>
              <a:ext cx="5261525" cy="6074575"/>
            </a:xfrm>
            <a:custGeom>
              <a:rect b="b" l="l" r="r" t="t"/>
              <a:pathLst>
                <a:path extrusionOk="0" fill="none" h="242983" w="210461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2"/>
            <p:cNvSpPr/>
            <p:nvPr/>
          </p:nvSpPr>
          <p:spPr>
            <a:xfrm>
              <a:off x="-1317512" y="663800"/>
              <a:ext cx="5424125" cy="6264575"/>
            </a:xfrm>
            <a:custGeom>
              <a:rect b="b" l="l" r="r" t="t"/>
              <a:pathLst>
                <a:path extrusionOk="0" fill="none" h="250583" w="216965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2"/>
            <p:cNvSpPr/>
            <p:nvPr/>
          </p:nvSpPr>
          <p:spPr>
            <a:xfrm>
              <a:off x="-1399587" y="569575"/>
              <a:ext cx="5588275" cy="6453025"/>
            </a:xfrm>
            <a:custGeom>
              <a:rect b="b" l="l" r="r" t="t"/>
              <a:pathLst>
                <a:path extrusionOk="0" fill="none" h="258121" w="223531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2"/>
            <p:cNvSpPr/>
            <p:nvPr/>
          </p:nvSpPr>
          <p:spPr>
            <a:xfrm>
              <a:off x="-1481662" y="475350"/>
              <a:ext cx="5751650" cy="6641475"/>
            </a:xfrm>
            <a:custGeom>
              <a:rect b="b" l="l" r="r" t="t"/>
              <a:pathLst>
                <a:path extrusionOk="0" fill="none" h="265659" w="230066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2"/>
            <p:cNvSpPr/>
            <p:nvPr/>
          </p:nvSpPr>
          <p:spPr>
            <a:xfrm>
              <a:off x="-1562962" y="381125"/>
              <a:ext cx="5915025" cy="6829925"/>
            </a:xfrm>
            <a:custGeom>
              <a:rect b="b" l="l" r="r" t="t"/>
              <a:pathLst>
                <a:path extrusionOk="0" fill="none" h="273197" w="236601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2"/>
            <p:cNvSpPr/>
            <p:nvPr/>
          </p:nvSpPr>
          <p:spPr>
            <a:xfrm>
              <a:off x="-1645037" y="286150"/>
              <a:ext cx="6079175" cy="7019875"/>
            </a:xfrm>
            <a:custGeom>
              <a:rect b="b" l="l" r="r" t="t"/>
              <a:pathLst>
                <a:path extrusionOk="0" fill="none" h="280795" w="243167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2"/>
            <p:cNvSpPr/>
            <p:nvPr/>
          </p:nvSpPr>
          <p:spPr>
            <a:xfrm>
              <a:off x="-1727112" y="191925"/>
              <a:ext cx="6242550" cy="7208325"/>
            </a:xfrm>
            <a:custGeom>
              <a:rect b="b" l="l" r="r" t="t"/>
              <a:pathLst>
                <a:path extrusionOk="0" fill="none" h="288333" w="249702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2"/>
            <p:cNvSpPr/>
            <p:nvPr/>
          </p:nvSpPr>
          <p:spPr>
            <a:xfrm>
              <a:off x="-1808412" y="97700"/>
              <a:ext cx="6405925" cy="7396775"/>
            </a:xfrm>
            <a:custGeom>
              <a:rect b="b" l="l" r="r" t="t"/>
              <a:pathLst>
                <a:path extrusionOk="0" fill="none" h="295871" w="256237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72"/>
          <p:cNvSpPr txBox="1"/>
          <p:nvPr>
            <p:ph type="title"/>
          </p:nvPr>
        </p:nvSpPr>
        <p:spPr>
          <a:xfrm>
            <a:off x="4792600" y="2914875"/>
            <a:ext cx="363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9" name="Google Shape;639;p72"/>
          <p:cNvSpPr txBox="1"/>
          <p:nvPr>
            <p:ph idx="2" type="title"/>
          </p:nvPr>
        </p:nvSpPr>
        <p:spPr>
          <a:xfrm>
            <a:off x="520888" y="3175088"/>
            <a:ext cx="1610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40" name="Google Shape;640;p72"/>
          <p:cNvSpPr txBox="1"/>
          <p:nvPr>
            <p:ph idx="1" type="subTitle"/>
          </p:nvPr>
        </p:nvSpPr>
        <p:spPr>
          <a:xfrm>
            <a:off x="4792600" y="3886475"/>
            <a:ext cx="3638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74"/>
          <p:cNvGrpSpPr/>
          <p:nvPr/>
        </p:nvGrpSpPr>
        <p:grpSpPr>
          <a:xfrm>
            <a:off x="-3160953" y="1242175"/>
            <a:ext cx="6405925" cy="7396775"/>
            <a:chOff x="-3160953" y="1242175"/>
            <a:chExt cx="6405925" cy="7396775"/>
          </a:xfrm>
        </p:grpSpPr>
        <p:sp>
          <p:nvSpPr>
            <p:cNvPr id="644" name="Google Shape;644;p74"/>
            <p:cNvSpPr/>
            <p:nvPr/>
          </p:nvSpPr>
          <p:spPr>
            <a:xfrm>
              <a:off x="-625178" y="4170025"/>
              <a:ext cx="1334375" cy="1541075"/>
            </a:xfrm>
            <a:custGeom>
              <a:rect b="b" l="l" r="r" t="t"/>
              <a:pathLst>
                <a:path extrusionOk="0" fill="none" h="61643" w="53375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-707253" y="4075800"/>
              <a:ext cx="1498525" cy="1729525"/>
            </a:xfrm>
            <a:custGeom>
              <a:rect b="b" l="l" r="r" t="t"/>
              <a:pathLst>
                <a:path extrusionOk="0" fill="none" h="69181" w="59941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4"/>
            <p:cNvSpPr/>
            <p:nvPr/>
          </p:nvSpPr>
          <p:spPr>
            <a:xfrm>
              <a:off x="-789328" y="3980800"/>
              <a:ext cx="1661900" cy="1919525"/>
            </a:xfrm>
            <a:custGeom>
              <a:rect b="b" l="l" r="r" t="t"/>
              <a:pathLst>
                <a:path extrusionOk="0" fill="none" h="76781" w="66476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4"/>
            <p:cNvSpPr/>
            <p:nvPr/>
          </p:nvSpPr>
          <p:spPr>
            <a:xfrm>
              <a:off x="-870628" y="3886575"/>
              <a:ext cx="1825275" cy="2107975"/>
            </a:xfrm>
            <a:custGeom>
              <a:rect b="b" l="l" r="r" t="t"/>
              <a:pathLst>
                <a:path extrusionOk="0" fill="none" h="84319" w="73011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4"/>
            <p:cNvSpPr/>
            <p:nvPr/>
          </p:nvSpPr>
          <p:spPr>
            <a:xfrm>
              <a:off x="-952703" y="3792350"/>
              <a:ext cx="1989425" cy="2296425"/>
            </a:xfrm>
            <a:custGeom>
              <a:rect b="b" l="l" r="r" t="t"/>
              <a:pathLst>
                <a:path extrusionOk="0" fill="none" h="91857" w="79577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4"/>
            <p:cNvSpPr/>
            <p:nvPr/>
          </p:nvSpPr>
          <p:spPr>
            <a:xfrm>
              <a:off x="-1034778" y="3698125"/>
              <a:ext cx="2152800" cy="2484875"/>
            </a:xfrm>
            <a:custGeom>
              <a:rect b="b" l="l" r="r" t="t"/>
              <a:pathLst>
                <a:path extrusionOk="0" fill="none" h="99395" w="86112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-1116078" y="3603150"/>
              <a:ext cx="2316175" cy="2674825"/>
            </a:xfrm>
            <a:custGeom>
              <a:rect b="b" l="l" r="r" t="t"/>
              <a:pathLst>
                <a:path extrusionOk="0" fill="none" h="106993" w="92647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-1198153" y="3508925"/>
              <a:ext cx="2480325" cy="2863275"/>
            </a:xfrm>
            <a:custGeom>
              <a:rect b="b" l="l" r="r" t="t"/>
              <a:pathLst>
                <a:path extrusionOk="0" fill="none" h="114531" w="99213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-1279453" y="3414700"/>
              <a:ext cx="2642925" cy="3051725"/>
            </a:xfrm>
            <a:custGeom>
              <a:rect b="b" l="l" r="r" t="t"/>
              <a:pathLst>
                <a:path extrusionOk="0" fill="none" h="122069" w="105717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-1361528" y="3319700"/>
              <a:ext cx="2807075" cy="3241725"/>
            </a:xfrm>
            <a:custGeom>
              <a:rect b="b" l="l" r="r" t="t"/>
              <a:pathLst>
                <a:path extrusionOk="0" fill="none" h="129669" w="112283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-1443603" y="3225475"/>
              <a:ext cx="2970450" cy="3430175"/>
            </a:xfrm>
            <a:custGeom>
              <a:rect b="b" l="l" r="r" t="t"/>
              <a:pathLst>
                <a:path extrusionOk="0" fill="none" h="137207" w="118818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4"/>
            <p:cNvSpPr/>
            <p:nvPr/>
          </p:nvSpPr>
          <p:spPr>
            <a:xfrm>
              <a:off x="-1524903" y="3131250"/>
              <a:ext cx="3133825" cy="3618625"/>
            </a:xfrm>
            <a:custGeom>
              <a:rect b="b" l="l" r="r" t="t"/>
              <a:pathLst>
                <a:path extrusionOk="0" fill="none" h="144745" w="125353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-1606978" y="3036275"/>
              <a:ext cx="3297975" cy="3808575"/>
            </a:xfrm>
            <a:custGeom>
              <a:rect b="b" l="l" r="r" t="t"/>
              <a:pathLst>
                <a:path extrusionOk="0" fill="none" h="152343" w="131919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-1689028" y="2942050"/>
              <a:ext cx="3461325" cy="3997025"/>
            </a:xfrm>
            <a:custGeom>
              <a:rect b="b" l="l" r="r" t="t"/>
              <a:pathLst>
                <a:path extrusionOk="0" fill="none" h="159881" w="138453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-1770353" y="2847825"/>
              <a:ext cx="3624725" cy="4185475"/>
            </a:xfrm>
            <a:custGeom>
              <a:rect b="b" l="l" r="r" t="t"/>
              <a:pathLst>
                <a:path extrusionOk="0" fill="none" h="167419" w="144989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-1852428" y="2753600"/>
              <a:ext cx="3788850" cy="4373925"/>
            </a:xfrm>
            <a:custGeom>
              <a:rect b="b" l="l" r="r" t="t"/>
              <a:pathLst>
                <a:path extrusionOk="0" fill="none" h="174957" w="151554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4"/>
            <p:cNvSpPr/>
            <p:nvPr/>
          </p:nvSpPr>
          <p:spPr>
            <a:xfrm>
              <a:off x="-1934478" y="2658600"/>
              <a:ext cx="3952225" cy="4563925"/>
            </a:xfrm>
            <a:custGeom>
              <a:rect b="b" l="l" r="r" t="t"/>
              <a:pathLst>
                <a:path extrusionOk="0" fill="none" h="182557" w="158089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4"/>
            <p:cNvSpPr/>
            <p:nvPr/>
          </p:nvSpPr>
          <p:spPr>
            <a:xfrm>
              <a:off x="-2015803" y="2564375"/>
              <a:ext cx="4115600" cy="4752375"/>
            </a:xfrm>
            <a:custGeom>
              <a:rect b="b" l="l" r="r" t="t"/>
              <a:pathLst>
                <a:path extrusionOk="0" fill="none" h="190095" w="164624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4"/>
            <p:cNvSpPr/>
            <p:nvPr/>
          </p:nvSpPr>
          <p:spPr>
            <a:xfrm>
              <a:off x="-2097853" y="2470150"/>
              <a:ext cx="4279725" cy="4940825"/>
            </a:xfrm>
            <a:custGeom>
              <a:rect b="b" l="l" r="r" t="t"/>
              <a:pathLst>
                <a:path extrusionOk="0" fill="none" h="197633" w="171189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4"/>
            <p:cNvSpPr/>
            <p:nvPr/>
          </p:nvSpPr>
          <p:spPr>
            <a:xfrm>
              <a:off x="-2179928" y="2375175"/>
              <a:ext cx="4443125" cy="5130775"/>
            </a:xfrm>
            <a:custGeom>
              <a:rect b="b" l="l" r="r" t="t"/>
              <a:pathLst>
                <a:path extrusionOk="0" fill="none" h="205231" w="177725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4"/>
            <p:cNvSpPr/>
            <p:nvPr/>
          </p:nvSpPr>
          <p:spPr>
            <a:xfrm>
              <a:off x="-2261228" y="2280925"/>
              <a:ext cx="4606475" cy="5319275"/>
            </a:xfrm>
            <a:custGeom>
              <a:rect b="b" l="l" r="r" t="t"/>
              <a:pathLst>
                <a:path extrusionOk="0" fill="none" h="212771" w="184259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4"/>
            <p:cNvSpPr/>
            <p:nvPr/>
          </p:nvSpPr>
          <p:spPr>
            <a:xfrm>
              <a:off x="-2343303" y="2186700"/>
              <a:ext cx="4770625" cy="5507725"/>
            </a:xfrm>
            <a:custGeom>
              <a:rect b="b" l="l" r="r" t="t"/>
              <a:pathLst>
                <a:path extrusionOk="0" fill="none" h="220309" w="190825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4"/>
            <p:cNvSpPr/>
            <p:nvPr/>
          </p:nvSpPr>
          <p:spPr>
            <a:xfrm>
              <a:off x="-2425378" y="2091725"/>
              <a:ext cx="4934000" cy="5697675"/>
            </a:xfrm>
            <a:custGeom>
              <a:rect b="b" l="l" r="r" t="t"/>
              <a:pathLst>
                <a:path extrusionOk="0" fill="none" h="227907" w="19736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4"/>
            <p:cNvSpPr/>
            <p:nvPr/>
          </p:nvSpPr>
          <p:spPr>
            <a:xfrm>
              <a:off x="-2506678" y="1997500"/>
              <a:ext cx="5097375" cy="5886125"/>
            </a:xfrm>
            <a:custGeom>
              <a:rect b="b" l="l" r="r" t="t"/>
              <a:pathLst>
                <a:path extrusionOk="0" fill="none" h="235445" w="203895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4"/>
            <p:cNvSpPr/>
            <p:nvPr/>
          </p:nvSpPr>
          <p:spPr>
            <a:xfrm>
              <a:off x="-2588753" y="1903275"/>
              <a:ext cx="5261525" cy="6074575"/>
            </a:xfrm>
            <a:custGeom>
              <a:rect b="b" l="l" r="r" t="t"/>
              <a:pathLst>
                <a:path extrusionOk="0" fill="none" h="242983" w="210461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4"/>
            <p:cNvSpPr/>
            <p:nvPr/>
          </p:nvSpPr>
          <p:spPr>
            <a:xfrm>
              <a:off x="-2670053" y="1808275"/>
              <a:ext cx="5424125" cy="6264575"/>
            </a:xfrm>
            <a:custGeom>
              <a:rect b="b" l="l" r="r" t="t"/>
              <a:pathLst>
                <a:path extrusionOk="0" fill="none" h="250583" w="216965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4"/>
            <p:cNvSpPr/>
            <p:nvPr/>
          </p:nvSpPr>
          <p:spPr>
            <a:xfrm>
              <a:off x="-2752128" y="1714050"/>
              <a:ext cx="5588275" cy="6453025"/>
            </a:xfrm>
            <a:custGeom>
              <a:rect b="b" l="l" r="r" t="t"/>
              <a:pathLst>
                <a:path extrusionOk="0" fill="none" h="258121" w="223531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4"/>
            <p:cNvSpPr/>
            <p:nvPr/>
          </p:nvSpPr>
          <p:spPr>
            <a:xfrm>
              <a:off x="-2834203" y="1619825"/>
              <a:ext cx="5751650" cy="6641475"/>
            </a:xfrm>
            <a:custGeom>
              <a:rect b="b" l="l" r="r" t="t"/>
              <a:pathLst>
                <a:path extrusionOk="0" fill="none" h="265659" w="230066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4"/>
            <p:cNvSpPr/>
            <p:nvPr/>
          </p:nvSpPr>
          <p:spPr>
            <a:xfrm>
              <a:off x="-2915503" y="1525600"/>
              <a:ext cx="5915025" cy="6829925"/>
            </a:xfrm>
            <a:custGeom>
              <a:rect b="b" l="l" r="r" t="t"/>
              <a:pathLst>
                <a:path extrusionOk="0" fill="none" h="273197" w="236601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4"/>
            <p:cNvSpPr/>
            <p:nvPr/>
          </p:nvSpPr>
          <p:spPr>
            <a:xfrm>
              <a:off x="-2997578" y="1430625"/>
              <a:ext cx="6079175" cy="7019875"/>
            </a:xfrm>
            <a:custGeom>
              <a:rect b="b" l="l" r="r" t="t"/>
              <a:pathLst>
                <a:path extrusionOk="0" fill="none" h="280795" w="243167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4"/>
            <p:cNvSpPr/>
            <p:nvPr/>
          </p:nvSpPr>
          <p:spPr>
            <a:xfrm>
              <a:off x="-3079653" y="1336400"/>
              <a:ext cx="6242550" cy="7208325"/>
            </a:xfrm>
            <a:custGeom>
              <a:rect b="b" l="l" r="r" t="t"/>
              <a:pathLst>
                <a:path extrusionOk="0" fill="none" h="288333" w="249702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4"/>
            <p:cNvSpPr/>
            <p:nvPr/>
          </p:nvSpPr>
          <p:spPr>
            <a:xfrm>
              <a:off x="-3160953" y="1242175"/>
              <a:ext cx="6405925" cy="7396775"/>
            </a:xfrm>
            <a:custGeom>
              <a:rect b="b" l="l" r="r" t="t"/>
              <a:pathLst>
                <a:path extrusionOk="0" fill="none" h="295871" w="256237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74"/>
          <p:cNvGrpSpPr/>
          <p:nvPr/>
        </p:nvGrpSpPr>
        <p:grpSpPr>
          <a:xfrm>
            <a:off x="5916597" y="-3340725"/>
            <a:ext cx="6405925" cy="7396775"/>
            <a:chOff x="-3160953" y="-3340725"/>
            <a:chExt cx="6405925" cy="7396775"/>
          </a:xfrm>
        </p:grpSpPr>
        <p:sp>
          <p:nvSpPr>
            <p:cNvPr id="677" name="Google Shape;677;p74"/>
            <p:cNvSpPr/>
            <p:nvPr/>
          </p:nvSpPr>
          <p:spPr>
            <a:xfrm>
              <a:off x="-625178" y="-412875"/>
              <a:ext cx="1334375" cy="1541075"/>
            </a:xfrm>
            <a:custGeom>
              <a:rect b="b" l="l" r="r" t="t"/>
              <a:pathLst>
                <a:path extrusionOk="0" fill="none" h="61643" w="53375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4"/>
            <p:cNvSpPr/>
            <p:nvPr/>
          </p:nvSpPr>
          <p:spPr>
            <a:xfrm>
              <a:off x="-707253" y="-507100"/>
              <a:ext cx="1498525" cy="1729525"/>
            </a:xfrm>
            <a:custGeom>
              <a:rect b="b" l="l" r="r" t="t"/>
              <a:pathLst>
                <a:path extrusionOk="0" fill="none" h="69181" w="59941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4"/>
            <p:cNvSpPr/>
            <p:nvPr/>
          </p:nvSpPr>
          <p:spPr>
            <a:xfrm>
              <a:off x="-789328" y="-602100"/>
              <a:ext cx="1661900" cy="1919525"/>
            </a:xfrm>
            <a:custGeom>
              <a:rect b="b" l="l" r="r" t="t"/>
              <a:pathLst>
                <a:path extrusionOk="0" fill="none" h="76781" w="66476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4"/>
            <p:cNvSpPr/>
            <p:nvPr/>
          </p:nvSpPr>
          <p:spPr>
            <a:xfrm>
              <a:off x="-870628" y="-696325"/>
              <a:ext cx="1825275" cy="2107975"/>
            </a:xfrm>
            <a:custGeom>
              <a:rect b="b" l="l" r="r" t="t"/>
              <a:pathLst>
                <a:path extrusionOk="0" fill="none" h="84319" w="73011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4"/>
            <p:cNvSpPr/>
            <p:nvPr/>
          </p:nvSpPr>
          <p:spPr>
            <a:xfrm>
              <a:off x="-952703" y="-790550"/>
              <a:ext cx="1989425" cy="2296425"/>
            </a:xfrm>
            <a:custGeom>
              <a:rect b="b" l="l" r="r" t="t"/>
              <a:pathLst>
                <a:path extrusionOk="0" fill="none" h="91857" w="79577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4"/>
            <p:cNvSpPr/>
            <p:nvPr/>
          </p:nvSpPr>
          <p:spPr>
            <a:xfrm>
              <a:off x="-1034778" y="-884775"/>
              <a:ext cx="2152800" cy="2484875"/>
            </a:xfrm>
            <a:custGeom>
              <a:rect b="b" l="l" r="r" t="t"/>
              <a:pathLst>
                <a:path extrusionOk="0" fill="none" h="99395" w="86112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4"/>
            <p:cNvSpPr/>
            <p:nvPr/>
          </p:nvSpPr>
          <p:spPr>
            <a:xfrm>
              <a:off x="-1116078" y="-979750"/>
              <a:ext cx="2316175" cy="2674825"/>
            </a:xfrm>
            <a:custGeom>
              <a:rect b="b" l="l" r="r" t="t"/>
              <a:pathLst>
                <a:path extrusionOk="0" fill="none" h="106993" w="92647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4"/>
            <p:cNvSpPr/>
            <p:nvPr/>
          </p:nvSpPr>
          <p:spPr>
            <a:xfrm>
              <a:off x="-1198153" y="-1073975"/>
              <a:ext cx="2480325" cy="2863275"/>
            </a:xfrm>
            <a:custGeom>
              <a:rect b="b" l="l" r="r" t="t"/>
              <a:pathLst>
                <a:path extrusionOk="0" fill="none" h="114531" w="99213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4"/>
            <p:cNvSpPr/>
            <p:nvPr/>
          </p:nvSpPr>
          <p:spPr>
            <a:xfrm>
              <a:off x="-1279453" y="-1168200"/>
              <a:ext cx="2642925" cy="3051725"/>
            </a:xfrm>
            <a:custGeom>
              <a:rect b="b" l="l" r="r" t="t"/>
              <a:pathLst>
                <a:path extrusionOk="0" fill="none" h="122069" w="105717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4"/>
            <p:cNvSpPr/>
            <p:nvPr/>
          </p:nvSpPr>
          <p:spPr>
            <a:xfrm>
              <a:off x="-1361528" y="-1263200"/>
              <a:ext cx="2807075" cy="3241725"/>
            </a:xfrm>
            <a:custGeom>
              <a:rect b="b" l="l" r="r" t="t"/>
              <a:pathLst>
                <a:path extrusionOk="0" fill="none" h="129669" w="112283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4"/>
            <p:cNvSpPr/>
            <p:nvPr/>
          </p:nvSpPr>
          <p:spPr>
            <a:xfrm>
              <a:off x="-1443603" y="-1357425"/>
              <a:ext cx="2970450" cy="3430175"/>
            </a:xfrm>
            <a:custGeom>
              <a:rect b="b" l="l" r="r" t="t"/>
              <a:pathLst>
                <a:path extrusionOk="0" fill="none" h="137207" w="118818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4"/>
            <p:cNvSpPr/>
            <p:nvPr/>
          </p:nvSpPr>
          <p:spPr>
            <a:xfrm>
              <a:off x="-1524903" y="-1451650"/>
              <a:ext cx="3133825" cy="3618625"/>
            </a:xfrm>
            <a:custGeom>
              <a:rect b="b" l="l" r="r" t="t"/>
              <a:pathLst>
                <a:path extrusionOk="0" fill="none" h="144745" w="125353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4"/>
            <p:cNvSpPr/>
            <p:nvPr/>
          </p:nvSpPr>
          <p:spPr>
            <a:xfrm>
              <a:off x="-1606978" y="-1546625"/>
              <a:ext cx="3297975" cy="3808575"/>
            </a:xfrm>
            <a:custGeom>
              <a:rect b="b" l="l" r="r" t="t"/>
              <a:pathLst>
                <a:path extrusionOk="0" fill="none" h="152343" w="131919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4"/>
            <p:cNvSpPr/>
            <p:nvPr/>
          </p:nvSpPr>
          <p:spPr>
            <a:xfrm>
              <a:off x="-1689028" y="-1640850"/>
              <a:ext cx="3461325" cy="3997025"/>
            </a:xfrm>
            <a:custGeom>
              <a:rect b="b" l="l" r="r" t="t"/>
              <a:pathLst>
                <a:path extrusionOk="0" fill="none" h="159881" w="138453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4"/>
            <p:cNvSpPr/>
            <p:nvPr/>
          </p:nvSpPr>
          <p:spPr>
            <a:xfrm>
              <a:off x="-1770353" y="-1735075"/>
              <a:ext cx="3624725" cy="4185475"/>
            </a:xfrm>
            <a:custGeom>
              <a:rect b="b" l="l" r="r" t="t"/>
              <a:pathLst>
                <a:path extrusionOk="0" fill="none" h="167419" w="144989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4"/>
            <p:cNvSpPr/>
            <p:nvPr/>
          </p:nvSpPr>
          <p:spPr>
            <a:xfrm>
              <a:off x="-1852428" y="-1829300"/>
              <a:ext cx="3788850" cy="4373925"/>
            </a:xfrm>
            <a:custGeom>
              <a:rect b="b" l="l" r="r" t="t"/>
              <a:pathLst>
                <a:path extrusionOk="0" fill="none" h="174957" w="151554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4"/>
            <p:cNvSpPr/>
            <p:nvPr/>
          </p:nvSpPr>
          <p:spPr>
            <a:xfrm>
              <a:off x="-1934478" y="-1924300"/>
              <a:ext cx="3952225" cy="4563925"/>
            </a:xfrm>
            <a:custGeom>
              <a:rect b="b" l="l" r="r" t="t"/>
              <a:pathLst>
                <a:path extrusionOk="0" fill="none" h="182557" w="158089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4"/>
            <p:cNvSpPr/>
            <p:nvPr/>
          </p:nvSpPr>
          <p:spPr>
            <a:xfrm>
              <a:off x="-2015803" y="-2018525"/>
              <a:ext cx="4115600" cy="4752375"/>
            </a:xfrm>
            <a:custGeom>
              <a:rect b="b" l="l" r="r" t="t"/>
              <a:pathLst>
                <a:path extrusionOk="0" fill="none" h="190095" w="164624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4"/>
            <p:cNvSpPr/>
            <p:nvPr/>
          </p:nvSpPr>
          <p:spPr>
            <a:xfrm>
              <a:off x="-2097853" y="-2112750"/>
              <a:ext cx="4279725" cy="4940825"/>
            </a:xfrm>
            <a:custGeom>
              <a:rect b="b" l="l" r="r" t="t"/>
              <a:pathLst>
                <a:path extrusionOk="0" fill="none" h="197633" w="171189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4"/>
            <p:cNvSpPr/>
            <p:nvPr/>
          </p:nvSpPr>
          <p:spPr>
            <a:xfrm>
              <a:off x="-2179928" y="-2207725"/>
              <a:ext cx="4443125" cy="5130775"/>
            </a:xfrm>
            <a:custGeom>
              <a:rect b="b" l="l" r="r" t="t"/>
              <a:pathLst>
                <a:path extrusionOk="0" fill="none" h="205231" w="177725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4"/>
            <p:cNvSpPr/>
            <p:nvPr/>
          </p:nvSpPr>
          <p:spPr>
            <a:xfrm>
              <a:off x="-2261228" y="-2301975"/>
              <a:ext cx="4606475" cy="5319275"/>
            </a:xfrm>
            <a:custGeom>
              <a:rect b="b" l="l" r="r" t="t"/>
              <a:pathLst>
                <a:path extrusionOk="0" fill="none" h="212771" w="184259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4"/>
            <p:cNvSpPr/>
            <p:nvPr/>
          </p:nvSpPr>
          <p:spPr>
            <a:xfrm>
              <a:off x="-2343303" y="-2396200"/>
              <a:ext cx="4770625" cy="5507725"/>
            </a:xfrm>
            <a:custGeom>
              <a:rect b="b" l="l" r="r" t="t"/>
              <a:pathLst>
                <a:path extrusionOk="0" fill="none" h="220309" w="190825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4"/>
            <p:cNvSpPr/>
            <p:nvPr/>
          </p:nvSpPr>
          <p:spPr>
            <a:xfrm>
              <a:off x="-2425378" y="-2491175"/>
              <a:ext cx="4934000" cy="5697675"/>
            </a:xfrm>
            <a:custGeom>
              <a:rect b="b" l="l" r="r" t="t"/>
              <a:pathLst>
                <a:path extrusionOk="0" fill="none" h="227907" w="19736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4"/>
            <p:cNvSpPr/>
            <p:nvPr/>
          </p:nvSpPr>
          <p:spPr>
            <a:xfrm>
              <a:off x="-2506678" y="-2585400"/>
              <a:ext cx="5097375" cy="5886125"/>
            </a:xfrm>
            <a:custGeom>
              <a:rect b="b" l="l" r="r" t="t"/>
              <a:pathLst>
                <a:path extrusionOk="0" fill="none" h="235445" w="203895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4"/>
            <p:cNvSpPr/>
            <p:nvPr/>
          </p:nvSpPr>
          <p:spPr>
            <a:xfrm>
              <a:off x="-2588753" y="-2679625"/>
              <a:ext cx="5261525" cy="6074575"/>
            </a:xfrm>
            <a:custGeom>
              <a:rect b="b" l="l" r="r" t="t"/>
              <a:pathLst>
                <a:path extrusionOk="0" fill="none" h="242983" w="210461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4"/>
            <p:cNvSpPr/>
            <p:nvPr/>
          </p:nvSpPr>
          <p:spPr>
            <a:xfrm>
              <a:off x="-2670053" y="-2774625"/>
              <a:ext cx="5424125" cy="6264575"/>
            </a:xfrm>
            <a:custGeom>
              <a:rect b="b" l="l" r="r" t="t"/>
              <a:pathLst>
                <a:path extrusionOk="0" fill="none" h="250583" w="216965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4"/>
            <p:cNvSpPr/>
            <p:nvPr/>
          </p:nvSpPr>
          <p:spPr>
            <a:xfrm>
              <a:off x="-2752128" y="-2868850"/>
              <a:ext cx="5588275" cy="6453025"/>
            </a:xfrm>
            <a:custGeom>
              <a:rect b="b" l="l" r="r" t="t"/>
              <a:pathLst>
                <a:path extrusionOk="0" fill="none" h="258121" w="223531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4"/>
            <p:cNvSpPr/>
            <p:nvPr/>
          </p:nvSpPr>
          <p:spPr>
            <a:xfrm>
              <a:off x="-2834203" y="-2963075"/>
              <a:ext cx="5751650" cy="6641475"/>
            </a:xfrm>
            <a:custGeom>
              <a:rect b="b" l="l" r="r" t="t"/>
              <a:pathLst>
                <a:path extrusionOk="0" fill="none" h="265659" w="230066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4"/>
            <p:cNvSpPr/>
            <p:nvPr/>
          </p:nvSpPr>
          <p:spPr>
            <a:xfrm>
              <a:off x="-2915503" y="-3057300"/>
              <a:ext cx="5915025" cy="6829925"/>
            </a:xfrm>
            <a:custGeom>
              <a:rect b="b" l="l" r="r" t="t"/>
              <a:pathLst>
                <a:path extrusionOk="0" fill="none" h="273197" w="236601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4"/>
            <p:cNvSpPr/>
            <p:nvPr/>
          </p:nvSpPr>
          <p:spPr>
            <a:xfrm>
              <a:off x="-2997578" y="-3152275"/>
              <a:ext cx="6079175" cy="7019875"/>
            </a:xfrm>
            <a:custGeom>
              <a:rect b="b" l="l" r="r" t="t"/>
              <a:pathLst>
                <a:path extrusionOk="0" fill="none" h="280795" w="243167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4"/>
            <p:cNvSpPr/>
            <p:nvPr/>
          </p:nvSpPr>
          <p:spPr>
            <a:xfrm>
              <a:off x="-3079653" y="-3246500"/>
              <a:ext cx="6242550" cy="7208325"/>
            </a:xfrm>
            <a:custGeom>
              <a:rect b="b" l="l" r="r" t="t"/>
              <a:pathLst>
                <a:path extrusionOk="0" fill="none" h="288333" w="249702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4"/>
            <p:cNvSpPr/>
            <p:nvPr/>
          </p:nvSpPr>
          <p:spPr>
            <a:xfrm>
              <a:off x="-3160953" y="-3340725"/>
              <a:ext cx="6405925" cy="7396775"/>
            </a:xfrm>
            <a:custGeom>
              <a:rect b="b" l="l" r="r" t="t"/>
              <a:pathLst>
                <a:path extrusionOk="0" fill="none" h="295871" w="256237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75"/>
          <p:cNvGrpSpPr/>
          <p:nvPr/>
        </p:nvGrpSpPr>
        <p:grpSpPr>
          <a:xfrm>
            <a:off x="-3079214" y="-2854915"/>
            <a:ext cx="9015075" cy="9014606"/>
            <a:chOff x="-3079214" y="-2854915"/>
            <a:chExt cx="9015075" cy="9014606"/>
          </a:xfrm>
        </p:grpSpPr>
        <p:sp>
          <p:nvSpPr>
            <p:cNvPr id="711" name="Google Shape;711;p75"/>
            <p:cNvSpPr/>
            <p:nvPr/>
          </p:nvSpPr>
          <p:spPr>
            <a:xfrm rot="1507447">
              <a:off x="-1961033" y="-1736481"/>
              <a:ext cx="6778712" cy="6777737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5"/>
            <p:cNvSpPr/>
            <p:nvPr/>
          </p:nvSpPr>
          <p:spPr>
            <a:xfrm rot="1507447">
              <a:off x="-1661035" y="-1510582"/>
              <a:ext cx="6287378" cy="6287432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5"/>
            <p:cNvSpPr/>
            <p:nvPr/>
          </p:nvSpPr>
          <p:spPr>
            <a:xfrm rot="1507447">
              <a:off x="-1361954" y="-1284887"/>
              <a:ext cx="5797018" cy="5797072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5"/>
            <p:cNvSpPr/>
            <p:nvPr/>
          </p:nvSpPr>
          <p:spPr>
            <a:xfrm rot="1507447">
              <a:off x="-1062669" y="-1060109"/>
              <a:ext cx="5306713" cy="5307688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5"/>
            <p:cNvSpPr/>
            <p:nvPr/>
          </p:nvSpPr>
          <p:spPr>
            <a:xfrm rot="1507447">
              <a:off x="-763422" y="-834431"/>
              <a:ext cx="4816408" cy="4816408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5"/>
            <p:cNvSpPr/>
            <p:nvPr/>
          </p:nvSpPr>
          <p:spPr>
            <a:xfrm rot="1507447">
              <a:off x="-464342" y="-608736"/>
              <a:ext cx="4326048" cy="4326048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5"/>
            <p:cNvSpPr/>
            <p:nvPr/>
          </p:nvSpPr>
          <p:spPr>
            <a:xfrm rot="1507447">
              <a:off x="-165273" y="-383043"/>
              <a:ext cx="3835689" cy="3835743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5"/>
            <p:cNvSpPr/>
            <p:nvPr/>
          </p:nvSpPr>
          <p:spPr>
            <a:xfrm rot="1507447">
              <a:off x="133756" y="-157360"/>
              <a:ext cx="3345383" cy="3345383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5"/>
            <p:cNvSpPr/>
            <p:nvPr/>
          </p:nvSpPr>
          <p:spPr>
            <a:xfrm rot="1507447">
              <a:off x="432834" y="68347"/>
              <a:ext cx="2855078" cy="2855024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5"/>
            <p:cNvSpPr/>
            <p:nvPr/>
          </p:nvSpPr>
          <p:spPr>
            <a:xfrm rot="1507447">
              <a:off x="732843" y="294194"/>
              <a:ext cx="2363744" cy="2364773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5"/>
            <p:cNvSpPr/>
            <p:nvPr/>
          </p:nvSpPr>
          <p:spPr>
            <a:xfrm rot="1507447">
              <a:off x="1031924" y="519889"/>
              <a:ext cx="1873384" cy="1874413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5"/>
            <p:cNvSpPr/>
            <p:nvPr/>
          </p:nvSpPr>
          <p:spPr>
            <a:xfrm rot="1507447">
              <a:off x="1331211" y="745630"/>
              <a:ext cx="1383025" cy="1383079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5"/>
            <p:cNvSpPr/>
            <p:nvPr/>
          </p:nvSpPr>
          <p:spPr>
            <a:xfrm rot="1507447">
              <a:off x="1630238" y="971325"/>
              <a:ext cx="892774" cy="892720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75"/>
          <p:cNvGrpSpPr/>
          <p:nvPr/>
        </p:nvGrpSpPr>
        <p:grpSpPr>
          <a:xfrm>
            <a:off x="2465786" y="15912"/>
            <a:ext cx="8779739" cy="8779939"/>
            <a:chOff x="-2559414" y="-1095563"/>
            <a:chExt cx="8779739" cy="8779939"/>
          </a:xfrm>
        </p:grpSpPr>
        <p:sp>
          <p:nvSpPr>
            <p:cNvPr id="725" name="Google Shape;725;p75"/>
            <p:cNvSpPr/>
            <p:nvPr/>
          </p:nvSpPr>
          <p:spPr>
            <a:xfrm flipH="1" rot="3239528">
              <a:off x="-1312538" y="151865"/>
              <a:ext cx="6285986" cy="6285082"/>
            </a:xfrm>
            <a:custGeom>
              <a:rect b="b" l="l" r="r" t="t"/>
              <a:pathLst>
                <a:path extrusionOk="0" fill="none" h="125158" w="125176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5"/>
            <p:cNvSpPr/>
            <p:nvPr/>
          </p:nvSpPr>
          <p:spPr>
            <a:xfrm flipH="1" rot="3239528">
              <a:off x="-1076700" y="326347"/>
              <a:ext cx="5830366" cy="5830416"/>
            </a:xfrm>
            <a:custGeom>
              <a:rect b="b" l="l" r="r" t="t"/>
              <a:pathLst>
                <a:path extrusionOk="0" fill="none" h="116104" w="116103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5"/>
            <p:cNvSpPr/>
            <p:nvPr/>
          </p:nvSpPr>
          <p:spPr>
            <a:xfrm flipH="1" rot="3239528">
              <a:off x="-841029" y="501206"/>
              <a:ext cx="5375649" cy="5375699"/>
            </a:xfrm>
            <a:custGeom>
              <a:rect b="b" l="l" r="r" t="t"/>
              <a:pathLst>
                <a:path extrusionOk="0" fill="none" h="107049" w="107048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5"/>
            <p:cNvSpPr/>
            <p:nvPr/>
          </p:nvSpPr>
          <p:spPr>
            <a:xfrm flipH="1" rot="3239528">
              <a:off x="-605032" y="675326"/>
              <a:ext cx="4920983" cy="4921887"/>
            </a:xfrm>
            <a:custGeom>
              <a:rect b="b" l="l" r="r" t="t"/>
              <a:pathLst>
                <a:path extrusionOk="0" fill="none" h="98012" w="97994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5"/>
            <p:cNvSpPr/>
            <p:nvPr/>
          </p:nvSpPr>
          <p:spPr>
            <a:xfrm flipH="1" rot="3239528">
              <a:off x="-368984" y="850351"/>
              <a:ext cx="4466316" cy="4466316"/>
            </a:xfrm>
            <a:custGeom>
              <a:rect b="b" l="l" r="r" t="t"/>
              <a:pathLst>
                <a:path extrusionOk="0" fill="none" h="88940" w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5"/>
            <p:cNvSpPr/>
            <p:nvPr/>
          </p:nvSpPr>
          <p:spPr>
            <a:xfrm flipH="1" rot="3239528">
              <a:off x="-133313" y="1025209"/>
              <a:ext cx="4011600" cy="4011600"/>
            </a:xfrm>
            <a:custGeom>
              <a:rect b="b" l="l" r="r" t="t"/>
              <a:pathLst>
                <a:path extrusionOk="0" fill="none" h="79885" w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5"/>
            <p:cNvSpPr/>
            <p:nvPr/>
          </p:nvSpPr>
          <p:spPr>
            <a:xfrm flipH="1" rot="3239528">
              <a:off x="102339" y="1200057"/>
              <a:ext cx="3556883" cy="3556933"/>
            </a:xfrm>
            <a:custGeom>
              <a:rect b="b" l="l" r="r" t="t"/>
              <a:pathLst>
                <a:path extrusionOk="0" fill="none" h="70831" w="7083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5"/>
            <p:cNvSpPr/>
            <p:nvPr/>
          </p:nvSpPr>
          <p:spPr>
            <a:xfrm flipH="1" rot="3239528">
              <a:off x="338000" y="1374936"/>
              <a:ext cx="3102217" cy="3102217"/>
            </a:xfrm>
            <a:custGeom>
              <a:rect b="b" l="l" r="r" t="t"/>
              <a:pathLst>
                <a:path extrusionOk="0" fill="none" h="61776" w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5"/>
            <p:cNvSpPr/>
            <p:nvPr/>
          </p:nvSpPr>
          <p:spPr>
            <a:xfrm flipH="1" rot="3239528">
              <a:off x="573632" y="1549774"/>
              <a:ext cx="2647550" cy="2647500"/>
            </a:xfrm>
            <a:custGeom>
              <a:rect b="b" l="l" r="r" t="t"/>
              <a:pathLst>
                <a:path extrusionOk="0" fill="none" h="52721" w="52722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5"/>
            <p:cNvSpPr/>
            <p:nvPr/>
          </p:nvSpPr>
          <p:spPr>
            <a:xfrm flipH="1" rot="3239528">
              <a:off x="809489" y="1724216"/>
              <a:ext cx="2191930" cy="2192884"/>
            </a:xfrm>
            <a:custGeom>
              <a:rect b="b" l="l" r="r" t="t"/>
              <a:pathLst>
                <a:path extrusionOk="0" fill="none" h="43668" w="43649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5"/>
            <p:cNvSpPr/>
            <p:nvPr/>
          </p:nvSpPr>
          <p:spPr>
            <a:xfrm flipH="1" rot="3239528">
              <a:off x="1045161" y="1899074"/>
              <a:ext cx="1737213" cy="1738167"/>
            </a:xfrm>
            <a:custGeom>
              <a:rect b="b" l="l" r="r" t="t"/>
              <a:pathLst>
                <a:path extrusionOk="0" fill="none" h="34613" w="34594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5"/>
            <p:cNvSpPr/>
            <p:nvPr/>
          </p:nvSpPr>
          <p:spPr>
            <a:xfrm flipH="1" rot="3239528">
              <a:off x="1281198" y="2074119"/>
              <a:ext cx="1282497" cy="1282547"/>
            </a:xfrm>
            <a:custGeom>
              <a:rect b="b" l="l" r="r" t="t"/>
              <a:pathLst>
                <a:path extrusionOk="0" fill="none" h="25540" w="25539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5"/>
            <p:cNvSpPr/>
            <p:nvPr/>
          </p:nvSpPr>
          <p:spPr>
            <a:xfrm flipH="1" rot="3239528">
              <a:off x="1516820" y="2248977"/>
              <a:ext cx="827880" cy="827830"/>
            </a:xfrm>
            <a:custGeom>
              <a:rect b="b" l="l" r="r" t="t"/>
              <a:pathLst>
                <a:path extrusionOk="0" fill="none" h="16485" w="16486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cap="flat" cmpd="sng" w="11400">
              <a:solidFill>
                <a:schemeClr val="accent1"/>
              </a:solidFill>
              <a:prstDash val="solid"/>
              <a:miter lim="1825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1"/>
          <p:cNvSpPr txBox="1"/>
          <p:nvPr>
            <p:ph type="title"/>
          </p:nvPr>
        </p:nvSpPr>
        <p:spPr>
          <a:xfrm>
            <a:off x="2232588" y="1303350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51"/>
          <p:cNvSpPr txBox="1"/>
          <p:nvPr>
            <p:ph idx="1" type="subTitle"/>
          </p:nvPr>
        </p:nvSpPr>
        <p:spPr>
          <a:xfrm>
            <a:off x="2232588" y="2279076"/>
            <a:ext cx="2187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51"/>
          <p:cNvSpPr txBox="1"/>
          <p:nvPr>
            <p:ph idx="2" type="subTitle"/>
          </p:nvPr>
        </p:nvSpPr>
        <p:spPr>
          <a:xfrm>
            <a:off x="2232588" y="1831447"/>
            <a:ext cx="218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98" name="Google Shape;98;p51"/>
          <p:cNvSpPr txBox="1"/>
          <p:nvPr>
            <p:ph idx="3" type="title"/>
          </p:nvPr>
        </p:nvSpPr>
        <p:spPr>
          <a:xfrm>
            <a:off x="4724113" y="1303350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51"/>
          <p:cNvSpPr txBox="1"/>
          <p:nvPr>
            <p:ph idx="4" type="subTitle"/>
          </p:nvPr>
        </p:nvSpPr>
        <p:spPr>
          <a:xfrm>
            <a:off x="4724113" y="2279075"/>
            <a:ext cx="2187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51"/>
          <p:cNvSpPr txBox="1"/>
          <p:nvPr>
            <p:ph idx="5" type="subTitle"/>
          </p:nvPr>
        </p:nvSpPr>
        <p:spPr>
          <a:xfrm>
            <a:off x="4724113" y="1831447"/>
            <a:ext cx="218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101" name="Google Shape;101;p51"/>
          <p:cNvSpPr txBox="1"/>
          <p:nvPr>
            <p:ph idx="6" type="title"/>
          </p:nvPr>
        </p:nvSpPr>
        <p:spPr>
          <a:xfrm>
            <a:off x="2232588" y="2987725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51"/>
          <p:cNvSpPr txBox="1"/>
          <p:nvPr>
            <p:ph idx="7" type="subTitle"/>
          </p:nvPr>
        </p:nvSpPr>
        <p:spPr>
          <a:xfrm>
            <a:off x="2232588" y="3953283"/>
            <a:ext cx="219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1"/>
          <p:cNvSpPr txBox="1"/>
          <p:nvPr>
            <p:ph idx="8" type="subTitle"/>
          </p:nvPr>
        </p:nvSpPr>
        <p:spPr>
          <a:xfrm>
            <a:off x="2232588" y="3507374"/>
            <a:ext cx="219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104" name="Google Shape;104;p51"/>
          <p:cNvSpPr txBox="1"/>
          <p:nvPr>
            <p:ph idx="9" type="title"/>
          </p:nvPr>
        </p:nvSpPr>
        <p:spPr>
          <a:xfrm>
            <a:off x="4724113" y="2987725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51"/>
          <p:cNvSpPr txBox="1"/>
          <p:nvPr>
            <p:ph idx="13" type="subTitle"/>
          </p:nvPr>
        </p:nvSpPr>
        <p:spPr>
          <a:xfrm>
            <a:off x="4724113" y="3953283"/>
            <a:ext cx="21873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51"/>
          <p:cNvSpPr txBox="1"/>
          <p:nvPr>
            <p:ph idx="14" type="subTitle"/>
          </p:nvPr>
        </p:nvSpPr>
        <p:spPr>
          <a:xfrm>
            <a:off x="4724113" y="3507374"/>
            <a:ext cx="218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107" name="Google Shape;107;p51"/>
          <p:cNvSpPr txBox="1"/>
          <p:nvPr>
            <p:ph idx="15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" name="Google Shape;108;p51"/>
          <p:cNvGrpSpPr/>
          <p:nvPr/>
        </p:nvGrpSpPr>
        <p:grpSpPr>
          <a:xfrm>
            <a:off x="-1983675" y="1970175"/>
            <a:ext cx="3173350" cy="3173325"/>
            <a:chOff x="-1983675" y="1970175"/>
            <a:chExt cx="3173350" cy="3173325"/>
          </a:xfrm>
        </p:grpSpPr>
        <p:sp>
          <p:nvSpPr>
            <p:cNvPr id="109" name="Google Shape;109;p51"/>
            <p:cNvSpPr/>
            <p:nvPr/>
          </p:nvSpPr>
          <p:spPr>
            <a:xfrm>
              <a:off x="-1983675" y="1970175"/>
              <a:ext cx="3173350" cy="3173325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1"/>
            <p:cNvSpPr/>
            <p:nvPr/>
          </p:nvSpPr>
          <p:spPr>
            <a:xfrm>
              <a:off x="-1792925" y="2160925"/>
              <a:ext cx="2791850" cy="279185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1"/>
            <p:cNvSpPr/>
            <p:nvPr/>
          </p:nvSpPr>
          <p:spPr>
            <a:xfrm>
              <a:off x="-1625750" y="2328100"/>
              <a:ext cx="2457500" cy="245750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1"/>
            <p:cNvSpPr/>
            <p:nvPr/>
          </p:nvSpPr>
          <p:spPr>
            <a:xfrm>
              <a:off x="-1458575" y="2495275"/>
              <a:ext cx="2123150" cy="2123150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1"/>
            <p:cNvSpPr/>
            <p:nvPr/>
          </p:nvSpPr>
          <p:spPr>
            <a:xfrm>
              <a:off x="-1291400" y="2662450"/>
              <a:ext cx="1788800" cy="178880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1"/>
            <p:cNvSpPr/>
            <p:nvPr/>
          </p:nvSpPr>
          <p:spPr>
            <a:xfrm>
              <a:off x="-1378225" y="2575600"/>
              <a:ext cx="1962492" cy="196249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1"/>
            <p:cNvSpPr/>
            <p:nvPr/>
          </p:nvSpPr>
          <p:spPr>
            <a:xfrm>
              <a:off x="-1540425" y="2413401"/>
              <a:ext cx="2286981" cy="2286981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1"/>
            <p:cNvSpPr/>
            <p:nvPr/>
          </p:nvSpPr>
          <p:spPr>
            <a:xfrm>
              <a:off x="-1709975" y="2243900"/>
              <a:ext cx="2625839" cy="262583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1"/>
            <p:cNvSpPr/>
            <p:nvPr/>
          </p:nvSpPr>
          <p:spPr>
            <a:xfrm>
              <a:off x="-1888600" y="2066600"/>
              <a:ext cx="2980728" cy="2980704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51"/>
          <p:cNvGrpSpPr/>
          <p:nvPr/>
        </p:nvGrpSpPr>
        <p:grpSpPr>
          <a:xfrm>
            <a:off x="7523025" y="-49762"/>
            <a:ext cx="3173350" cy="3173325"/>
            <a:chOff x="7523025" y="-49762"/>
            <a:chExt cx="3173350" cy="3173325"/>
          </a:xfrm>
        </p:grpSpPr>
        <p:sp>
          <p:nvSpPr>
            <p:cNvPr id="119" name="Google Shape;119;p51"/>
            <p:cNvSpPr/>
            <p:nvPr/>
          </p:nvSpPr>
          <p:spPr>
            <a:xfrm>
              <a:off x="7523025" y="-49762"/>
              <a:ext cx="3173350" cy="3173325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1"/>
            <p:cNvSpPr/>
            <p:nvPr/>
          </p:nvSpPr>
          <p:spPr>
            <a:xfrm>
              <a:off x="7713775" y="140988"/>
              <a:ext cx="2791850" cy="279185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1"/>
            <p:cNvSpPr/>
            <p:nvPr/>
          </p:nvSpPr>
          <p:spPr>
            <a:xfrm>
              <a:off x="7880950" y="308163"/>
              <a:ext cx="2457500" cy="245750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1"/>
            <p:cNvSpPr/>
            <p:nvPr/>
          </p:nvSpPr>
          <p:spPr>
            <a:xfrm>
              <a:off x="8048125" y="475338"/>
              <a:ext cx="2123150" cy="2123150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1"/>
            <p:cNvSpPr/>
            <p:nvPr/>
          </p:nvSpPr>
          <p:spPr>
            <a:xfrm>
              <a:off x="8215300" y="642513"/>
              <a:ext cx="1788800" cy="178880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1"/>
            <p:cNvSpPr/>
            <p:nvPr/>
          </p:nvSpPr>
          <p:spPr>
            <a:xfrm>
              <a:off x="8128475" y="555662"/>
              <a:ext cx="1962492" cy="196249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1"/>
            <p:cNvSpPr/>
            <p:nvPr/>
          </p:nvSpPr>
          <p:spPr>
            <a:xfrm>
              <a:off x="7966275" y="393463"/>
              <a:ext cx="2286981" cy="2286981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1"/>
            <p:cNvSpPr/>
            <p:nvPr/>
          </p:nvSpPr>
          <p:spPr>
            <a:xfrm>
              <a:off x="7796725" y="223963"/>
              <a:ext cx="2625839" cy="262583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1"/>
            <p:cNvSpPr/>
            <p:nvPr/>
          </p:nvSpPr>
          <p:spPr>
            <a:xfrm>
              <a:off x="7618100" y="46662"/>
              <a:ext cx="2980728" cy="2980704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51"/>
          <p:cNvGrpSpPr/>
          <p:nvPr/>
        </p:nvGrpSpPr>
        <p:grpSpPr>
          <a:xfrm>
            <a:off x="7712500" y="4053261"/>
            <a:ext cx="2791913" cy="2791891"/>
            <a:chOff x="7712500" y="4053261"/>
            <a:chExt cx="2791913" cy="2791891"/>
          </a:xfrm>
        </p:grpSpPr>
        <p:sp>
          <p:nvSpPr>
            <p:cNvPr id="129" name="Google Shape;129;p51"/>
            <p:cNvSpPr/>
            <p:nvPr/>
          </p:nvSpPr>
          <p:spPr>
            <a:xfrm>
              <a:off x="7712500" y="4053261"/>
              <a:ext cx="2791913" cy="279189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1"/>
            <p:cNvSpPr/>
            <p:nvPr/>
          </p:nvSpPr>
          <p:spPr>
            <a:xfrm>
              <a:off x="7880318" y="4221079"/>
              <a:ext cx="2456270" cy="245627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1"/>
            <p:cNvSpPr/>
            <p:nvPr/>
          </p:nvSpPr>
          <p:spPr>
            <a:xfrm>
              <a:off x="8027395" y="4368156"/>
              <a:ext cx="2162109" cy="216210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1"/>
            <p:cNvSpPr/>
            <p:nvPr/>
          </p:nvSpPr>
          <p:spPr>
            <a:xfrm>
              <a:off x="8174473" y="4515233"/>
              <a:ext cx="1867947" cy="1867947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1"/>
            <p:cNvSpPr/>
            <p:nvPr/>
          </p:nvSpPr>
          <p:spPr>
            <a:xfrm>
              <a:off x="8321550" y="4662311"/>
              <a:ext cx="1573786" cy="157378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1"/>
            <p:cNvSpPr/>
            <p:nvPr/>
          </p:nvSpPr>
          <p:spPr>
            <a:xfrm>
              <a:off x="8245163" y="4585902"/>
              <a:ext cx="1726550" cy="172655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1"/>
            <p:cNvSpPr/>
            <p:nvPr/>
          </p:nvSpPr>
          <p:spPr>
            <a:xfrm>
              <a:off x="8102462" y="4443202"/>
              <a:ext cx="2012042" cy="201204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1"/>
            <p:cNvSpPr/>
            <p:nvPr/>
          </p:nvSpPr>
          <p:spPr>
            <a:xfrm>
              <a:off x="7953296" y="4294079"/>
              <a:ext cx="2310050" cy="231005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1"/>
            <p:cNvSpPr/>
            <p:nvPr/>
          </p:nvSpPr>
          <p:spPr>
            <a:xfrm>
              <a:off x="7796145" y="4138094"/>
              <a:ext cx="2622456" cy="262243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4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51"/>
          <p:cNvGrpSpPr/>
          <p:nvPr/>
        </p:nvGrpSpPr>
        <p:grpSpPr>
          <a:xfrm>
            <a:off x="-1458575" y="-1723264"/>
            <a:ext cx="2791913" cy="2791891"/>
            <a:chOff x="-1458575" y="-1723264"/>
            <a:chExt cx="2791913" cy="2791891"/>
          </a:xfrm>
        </p:grpSpPr>
        <p:sp>
          <p:nvSpPr>
            <p:cNvPr id="139" name="Google Shape;139;p51"/>
            <p:cNvSpPr/>
            <p:nvPr/>
          </p:nvSpPr>
          <p:spPr>
            <a:xfrm>
              <a:off x="-1458575" y="-1723264"/>
              <a:ext cx="2791913" cy="279189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1"/>
            <p:cNvSpPr/>
            <p:nvPr/>
          </p:nvSpPr>
          <p:spPr>
            <a:xfrm>
              <a:off x="-1290757" y="-1555446"/>
              <a:ext cx="2456270" cy="2456270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1"/>
            <p:cNvSpPr/>
            <p:nvPr/>
          </p:nvSpPr>
          <p:spPr>
            <a:xfrm>
              <a:off x="-1143680" y="-1408369"/>
              <a:ext cx="2162109" cy="2162109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>
              <a:off x="-996602" y="-1261292"/>
              <a:ext cx="1867947" cy="1867947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-849525" y="-1114214"/>
              <a:ext cx="1573786" cy="157378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-925912" y="-1190623"/>
              <a:ext cx="1726550" cy="172655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-1068613" y="-1333323"/>
              <a:ext cx="2012042" cy="201204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1"/>
            <p:cNvSpPr/>
            <p:nvPr/>
          </p:nvSpPr>
          <p:spPr>
            <a:xfrm>
              <a:off x="-1217779" y="-1482446"/>
              <a:ext cx="2310050" cy="2310050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1"/>
            <p:cNvSpPr/>
            <p:nvPr/>
          </p:nvSpPr>
          <p:spPr>
            <a:xfrm>
              <a:off x="-1374930" y="-1638431"/>
              <a:ext cx="2622456" cy="262243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>
                <a:schemeClr val="accent6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2"/>
          <p:cNvSpPr txBox="1"/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52"/>
          <p:cNvSpPr txBox="1"/>
          <p:nvPr>
            <p:ph idx="2" type="title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1" name="Google Shape;151;p52"/>
          <p:cNvSpPr txBox="1"/>
          <p:nvPr>
            <p:ph idx="1" type="subTitle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2" name="Google Shape;152;p52"/>
          <p:cNvGrpSpPr/>
          <p:nvPr/>
        </p:nvGrpSpPr>
        <p:grpSpPr>
          <a:xfrm>
            <a:off x="-2194475" y="-570787"/>
            <a:ext cx="7111100" cy="6284325"/>
            <a:chOff x="-2194475" y="-570787"/>
            <a:chExt cx="7111100" cy="6284325"/>
          </a:xfrm>
        </p:grpSpPr>
        <p:sp>
          <p:nvSpPr>
            <p:cNvPr id="153" name="Google Shape;153;p52"/>
            <p:cNvSpPr/>
            <p:nvPr/>
          </p:nvSpPr>
          <p:spPr>
            <a:xfrm>
              <a:off x="706800" y="1816038"/>
              <a:ext cx="1308575" cy="1511425"/>
            </a:xfrm>
            <a:custGeom>
              <a:rect b="b" l="l" r="r" t="t"/>
              <a:pathLst>
                <a:path extrusionOk="0" fill="none" h="60457" w="52343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2"/>
            <p:cNvSpPr/>
            <p:nvPr/>
          </p:nvSpPr>
          <p:spPr>
            <a:xfrm>
              <a:off x="499350" y="1645063"/>
              <a:ext cx="1723475" cy="1852625"/>
            </a:xfrm>
            <a:custGeom>
              <a:rect b="b" l="l" r="r" t="t"/>
              <a:pathLst>
                <a:path extrusionOk="0" fill="none" h="74105" w="68939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2"/>
            <p:cNvSpPr/>
            <p:nvPr/>
          </p:nvSpPr>
          <p:spPr>
            <a:xfrm>
              <a:off x="291900" y="1474838"/>
              <a:ext cx="2137600" cy="2193075"/>
            </a:xfrm>
            <a:custGeom>
              <a:rect b="b" l="l" r="r" t="t"/>
              <a:pathLst>
                <a:path extrusionOk="0" fill="none" h="87723" w="85504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2"/>
            <p:cNvSpPr/>
            <p:nvPr/>
          </p:nvSpPr>
          <p:spPr>
            <a:xfrm>
              <a:off x="85200" y="1304613"/>
              <a:ext cx="2551750" cy="2534275"/>
            </a:xfrm>
            <a:custGeom>
              <a:rect b="b" l="l" r="r" t="t"/>
              <a:pathLst>
                <a:path extrusionOk="0" fill="none" h="101371" w="10207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2"/>
            <p:cNvSpPr/>
            <p:nvPr/>
          </p:nvSpPr>
          <p:spPr>
            <a:xfrm>
              <a:off x="-122250" y="1133638"/>
              <a:ext cx="2966650" cy="2875450"/>
            </a:xfrm>
            <a:custGeom>
              <a:rect b="b" l="l" r="r" t="t"/>
              <a:pathLst>
                <a:path extrusionOk="0" fill="none" h="115018" w="118666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2"/>
            <p:cNvSpPr/>
            <p:nvPr/>
          </p:nvSpPr>
          <p:spPr>
            <a:xfrm>
              <a:off x="-329700" y="963438"/>
              <a:ext cx="3381550" cy="3215875"/>
            </a:xfrm>
            <a:custGeom>
              <a:rect b="b" l="l" r="r" t="t"/>
              <a:pathLst>
                <a:path extrusionOk="0" fill="none" h="128635" w="135262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2"/>
            <p:cNvSpPr/>
            <p:nvPr/>
          </p:nvSpPr>
          <p:spPr>
            <a:xfrm>
              <a:off x="-537150" y="793213"/>
              <a:ext cx="3795700" cy="3557075"/>
            </a:xfrm>
            <a:custGeom>
              <a:rect b="b" l="l" r="r" t="t"/>
              <a:pathLst>
                <a:path extrusionOk="0" fill="none" h="142283" w="151828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2"/>
            <p:cNvSpPr/>
            <p:nvPr/>
          </p:nvSpPr>
          <p:spPr>
            <a:xfrm>
              <a:off x="-743825" y="622238"/>
              <a:ext cx="4209825" cy="3898250"/>
            </a:xfrm>
            <a:custGeom>
              <a:rect b="b" l="l" r="r" t="t"/>
              <a:pathLst>
                <a:path extrusionOk="0" fill="none" h="155930" w="168393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2"/>
            <p:cNvSpPr/>
            <p:nvPr/>
          </p:nvSpPr>
          <p:spPr>
            <a:xfrm>
              <a:off x="-951275" y="452038"/>
              <a:ext cx="4624725" cy="4238675"/>
            </a:xfrm>
            <a:custGeom>
              <a:rect b="b" l="l" r="r" t="t"/>
              <a:pathLst>
                <a:path extrusionOk="0" fill="none" h="169547" w="184989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2"/>
            <p:cNvSpPr/>
            <p:nvPr/>
          </p:nvSpPr>
          <p:spPr>
            <a:xfrm>
              <a:off x="-1158725" y="281813"/>
              <a:ext cx="5038875" cy="4579875"/>
            </a:xfrm>
            <a:custGeom>
              <a:rect b="b" l="l" r="r" t="t"/>
              <a:pathLst>
                <a:path extrusionOk="0" fill="none" h="183195" w="201555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2"/>
            <p:cNvSpPr/>
            <p:nvPr/>
          </p:nvSpPr>
          <p:spPr>
            <a:xfrm>
              <a:off x="-1365425" y="110838"/>
              <a:ext cx="5453025" cy="4921075"/>
            </a:xfrm>
            <a:custGeom>
              <a:rect b="b" l="l" r="r" t="t"/>
              <a:pathLst>
                <a:path extrusionOk="0" fill="none" h="196843" w="218121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2"/>
            <p:cNvSpPr/>
            <p:nvPr/>
          </p:nvSpPr>
          <p:spPr>
            <a:xfrm>
              <a:off x="-1572875" y="-59387"/>
              <a:ext cx="5867925" cy="5261500"/>
            </a:xfrm>
            <a:custGeom>
              <a:rect b="b" l="l" r="r" t="t"/>
              <a:pathLst>
                <a:path extrusionOk="0" fill="none" h="210460" w="234717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2"/>
            <p:cNvSpPr/>
            <p:nvPr/>
          </p:nvSpPr>
          <p:spPr>
            <a:xfrm>
              <a:off x="-1780325" y="-229587"/>
              <a:ext cx="6282825" cy="5602675"/>
            </a:xfrm>
            <a:custGeom>
              <a:rect b="b" l="l" r="r" t="t"/>
              <a:pathLst>
                <a:path extrusionOk="0" fill="none" h="224107" w="251313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2"/>
            <p:cNvSpPr/>
            <p:nvPr/>
          </p:nvSpPr>
          <p:spPr>
            <a:xfrm>
              <a:off x="-1987775" y="-400562"/>
              <a:ext cx="6696950" cy="5943875"/>
            </a:xfrm>
            <a:custGeom>
              <a:rect b="b" l="l" r="r" t="t"/>
              <a:pathLst>
                <a:path extrusionOk="0" fill="none" h="237755" w="267878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2"/>
            <p:cNvSpPr/>
            <p:nvPr/>
          </p:nvSpPr>
          <p:spPr>
            <a:xfrm>
              <a:off x="-2194475" y="-570787"/>
              <a:ext cx="7111100" cy="6284325"/>
            </a:xfrm>
            <a:custGeom>
              <a:rect b="b" l="l" r="r" t="t"/>
              <a:pathLst>
                <a:path extrusionOk="0" fill="none" h="251373" w="284444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6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3"/>
          <p:cNvSpPr txBox="1"/>
          <p:nvPr>
            <p:ph type="title"/>
          </p:nvPr>
        </p:nvSpPr>
        <p:spPr>
          <a:xfrm>
            <a:off x="979825" y="3109262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53"/>
          <p:cNvSpPr txBox="1"/>
          <p:nvPr>
            <p:ph idx="2" type="title"/>
          </p:nvPr>
        </p:nvSpPr>
        <p:spPr>
          <a:xfrm>
            <a:off x="1208275" y="2771299"/>
            <a:ext cx="168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53"/>
          <p:cNvSpPr txBox="1"/>
          <p:nvPr>
            <p:ph idx="3" type="title"/>
          </p:nvPr>
        </p:nvSpPr>
        <p:spPr>
          <a:xfrm>
            <a:off x="3501300" y="3109262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53"/>
          <p:cNvSpPr txBox="1"/>
          <p:nvPr>
            <p:ph idx="4" type="title"/>
          </p:nvPr>
        </p:nvSpPr>
        <p:spPr>
          <a:xfrm>
            <a:off x="3729800" y="2771299"/>
            <a:ext cx="168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53"/>
          <p:cNvSpPr txBox="1"/>
          <p:nvPr>
            <p:ph idx="5" type="title"/>
          </p:nvPr>
        </p:nvSpPr>
        <p:spPr>
          <a:xfrm>
            <a:off x="6022775" y="3109262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53"/>
          <p:cNvSpPr txBox="1"/>
          <p:nvPr>
            <p:ph idx="6" type="title"/>
          </p:nvPr>
        </p:nvSpPr>
        <p:spPr>
          <a:xfrm>
            <a:off x="6251225" y="2771299"/>
            <a:ext cx="168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53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6" name="Google Shape;176;p53"/>
          <p:cNvGrpSpPr/>
          <p:nvPr/>
        </p:nvGrpSpPr>
        <p:grpSpPr>
          <a:xfrm>
            <a:off x="-1249950" y="-2183125"/>
            <a:ext cx="3926326" cy="3523837"/>
            <a:chOff x="-1249937" y="-2190750"/>
            <a:chExt cx="3926326" cy="3523837"/>
          </a:xfrm>
        </p:grpSpPr>
        <p:sp>
          <p:nvSpPr>
            <p:cNvPr id="177" name="Google Shape;177;p53"/>
            <p:cNvSpPr/>
            <p:nvPr/>
          </p:nvSpPr>
          <p:spPr>
            <a:xfrm>
              <a:off x="-798329" y="-570017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3"/>
            <p:cNvSpPr/>
            <p:nvPr/>
          </p:nvSpPr>
          <p:spPr>
            <a:xfrm>
              <a:off x="-798329" y="-832803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3"/>
            <p:cNvSpPr/>
            <p:nvPr/>
          </p:nvSpPr>
          <p:spPr>
            <a:xfrm>
              <a:off x="-798329" y="-1087983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3"/>
            <p:cNvSpPr/>
            <p:nvPr/>
          </p:nvSpPr>
          <p:spPr>
            <a:xfrm>
              <a:off x="-798329" y="-1327947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3"/>
            <p:cNvSpPr/>
            <p:nvPr/>
          </p:nvSpPr>
          <p:spPr>
            <a:xfrm>
              <a:off x="-798329" y="-1583127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3"/>
            <p:cNvSpPr/>
            <p:nvPr/>
          </p:nvSpPr>
          <p:spPr>
            <a:xfrm>
              <a:off x="-798329" y="-1845898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3"/>
            <p:cNvSpPr/>
            <p:nvPr/>
          </p:nvSpPr>
          <p:spPr>
            <a:xfrm>
              <a:off x="-1249937" y="-753773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3"/>
            <p:cNvSpPr/>
            <p:nvPr/>
          </p:nvSpPr>
          <p:spPr>
            <a:xfrm>
              <a:off x="-1249937" y="-895483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-1249937" y="-1191631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-1249937" y="-1438421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3"/>
            <p:cNvSpPr/>
            <p:nvPr/>
          </p:nvSpPr>
          <p:spPr>
            <a:xfrm>
              <a:off x="-1249937" y="-1693440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>
              <a:off x="-1249937" y="-1930988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3"/>
            <p:cNvSpPr/>
            <p:nvPr/>
          </p:nvSpPr>
          <p:spPr>
            <a:xfrm>
              <a:off x="-1249937" y="-2190750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53"/>
          <p:cNvGrpSpPr/>
          <p:nvPr/>
        </p:nvGrpSpPr>
        <p:grpSpPr>
          <a:xfrm>
            <a:off x="6467612" y="3887500"/>
            <a:ext cx="3926326" cy="3523837"/>
            <a:chOff x="-2509000" y="-927950"/>
            <a:chExt cx="3926326" cy="3523837"/>
          </a:xfrm>
        </p:grpSpPr>
        <p:sp>
          <p:nvSpPr>
            <p:cNvPr id="191" name="Google Shape;191;p53"/>
            <p:cNvSpPr/>
            <p:nvPr/>
          </p:nvSpPr>
          <p:spPr>
            <a:xfrm rot="10800000">
              <a:off x="-2057392" y="-631826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3"/>
            <p:cNvSpPr/>
            <p:nvPr/>
          </p:nvSpPr>
          <p:spPr>
            <a:xfrm rot="10800000">
              <a:off x="-2057392" y="-369040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3"/>
            <p:cNvSpPr/>
            <p:nvPr/>
          </p:nvSpPr>
          <p:spPr>
            <a:xfrm rot="10800000">
              <a:off x="-2057392" y="-113875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3"/>
            <p:cNvSpPr/>
            <p:nvPr/>
          </p:nvSpPr>
          <p:spPr>
            <a:xfrm rot="10800000">
              <a:off x="-2057392" y="126090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3"/>
            <p:cNvSpPr/>
            <p:nvPr/>
          </p:nvSpPr>
          <p:spPr>
            <a:xfrm rot="10800000">
              <a:off x="-2057392" y="381269"/>
              <a:ext cx="3023110" cy="1606995"/>
            </a:xfrm>
            <a:custGeom>
              <a:rect b="b" l="l" r="r" t="t"/>
              <a:pathLst>
                <a:path extrusionOk="0" fill="none" h="107997" w="203166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3"/>
            <p:cNvSpPr/>
            <p:nvPr/>
          </p:nvSpPr>
          <p:spPr>
            <a:xfrm rot="10800000">
              <a:off x="-2057392" y="644056"/>
              <a:ext cx="3023110" cy="1606980"/>
            </a:xfrm>
            <a:custGeom>
              <a:rect b="b" l="l" r="r" t="t"/>
              <a:pathLst>
                <a:path extrusionOk="0" fill="none" h="107996" w="20316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3"/>
            <p:cNvSpPr/>
            <p:nvPr/>
          </p:nvSpPr>
          <p:spPr>
            <a:xfrm rot="10800000">
              <a:off x="-2509000" y="-927950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3"/>
            <p:cNvSpPr/>
            <p:nvPr/>
          </p:nvSpPr>
          <p:spPr>
            <a:xfrm rot="10800000">
              <a:off x="-2509000" y="-786240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3"/>
            <p:cNvSpPr/>
            <p:nvPr/>
          </p:nvSpPr>
          <p:spPr>
            <a:xfrm rot="10800000">
              <a:off x="-2509000" y="-490092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3"/>
            <p:cNvSpPr/>
            <p:nvPr/>
          </p:nvSpPr>
          <p:spPr>
            <a:xfrm rot="10800000">
              <a:off x="-2509000" y="-243301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3"/>
            <p:cNvSpPr/>
            <p:nvPr/>
          </p:nvSpPr>
          <p:spPr>
            <a:xfrm rot="10800000">
              <a:off x="-2509000" y="11718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3"/>
            <p:cNvSpPr/>
            <p:nvPr/>
          </p:nvSpPr>
          <p:spPr>
            <a:xfrm rot="10800000">
              <a:off x="-2509000" y="249265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3"/>
            <p:cNvSpPr/>
            <p:nvPr/>
          </p:nvSpPr>
          <p:spPr>
            <a:xfrm rot="10800000">
              <a:off x="-2509000" y="509027"/>
              <a:ext cx="3926326" cy="2086860"/>
            </a:xfrm>
            <a:custGeom>
              <a:rect b="b" l="l" r="r" t="t"/>
              <a:pathLst>
                <a:path extrusionOk="0" fill="none" h="140246" w="26386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4"/>
          <p:cNvSpPr txBox="1"/>
          <p:nvPr>
            <p:ph type="title"/>
          </p:nvPr>
        </p:nvSpPr>
        <p:spPr>
          <a:xfrm>
            <a:off x="5372250" y="1543913"/>
            <a:ext cx="2808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54"/>
          <p:cNvSpPr txBox="1"/>
          <p:nvPr>
            <p:ph idx="1" type="body"/>
          </p:nvPr>
        </p:nvSpPr>
        <p:spPr>
          <a:xfrm>
            <a:off x="5372250" y="2369990"/>
            <a:ext cx="2808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07" name="Google Shape;207;p54"/>
          <p:cNvGrpSpPr/>
          <p:nvPr/>
        </p:nvGrpSpPr>
        <p:grpSpPr>
          <a:xfrm>
            <a:off x="-5513025" y="-2878302"/>
            <a:ext cx="8146491" cy="8146010"/>
            <a:chOff x="-19594250" y="1961573"/>
            <a:chExt cx="8146491" cy="8146010"/>
          </a:xfrm>
        </p:grpSpPr>
        <p:sp>
          <p:nvSpPr>
            <p:cNvPr id="208" name="Google Shape;208;p54"/>
            <p:cNvSpPr/>
            <p:nvPr/>
          </p:nvSpPr>
          <p:spPr>
            <a:xfrm rot="-1137950">
              <a:off x="-18726574" y="2829396"/>
              <a:ext cx="6411140" cy="6410365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4"/>
            <p:cNvSpPr/>
            <p:nvPr/>
          </p:nvSpPr>
          <p:spPr>
            <a:xfrm rot="-1137950">
              <a:off x="-18544976" y="3010252"/>
              <a:ext cx="6047945" cy="6048670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4"/>
            <p:cNvSpPr/>
            <p:nvPr/>
          </p:nvSpPr>
          <p:spPr>
            <a:xfrm rot="-1137950">
              <a:off x="-18363746" y="3191859"/>
              <a:ext cx="5685475" cy="5685450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4"/>
            <p:cNvSpPr/>
            <p:nvPr/>
          </p:nvSpPr>
          <p:spPr>
            <a:xfrm rot="-1137950">
              <a:off x="-18182384" y="3373470"/>
              <a:ext cx="5323004" cy="5322979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4"/>
            <p:cNvSpPr/>
            <p:nvPr/>
          </p:nvSpPr>
          <p:spPr>
            <a:xfrm rot="-1137950">
              <a:off x="-18001278" y="3554347"/>
              <a:ext cx="4960534" cy="4960509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4"/>
            <p:cNvSpPr/>
            <p:nvPr/>
          </p:nvSpPr>
          <p:spPr>
            <a:xfrm rot="-1137950">
              <a:off x="-17819663" y="3735978"/>
              <a:ext cx="4597314" cy="4597289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4"/>
            <p:cNvSpPr/>
            <p:nvPr/>
          </p:nvSpPr>
          <p:spPr>
            <a:xfrm rot="-1137950">
              <a:off x="-17638441" y="3916834"/>
              <a:ext cx="4234869" cy="4235594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4"/>
            <p:cNvSpPr/>
            <p:nvPr/>
          </p:nvSpPr>
          <p:spPr>
            <a:xfrm rot="-1137950">
              <a:off x="-17457211" y="4098441"/>
              <a:ext cx="3872399" cy="3872374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4"/>
            <p:cNvSpPr/>
            <p:nvPr/>
          </p:nvSpPr>
          <p:spPr>
            <a:xfrm rot="-1137950">
              <a:off x="-17275850" y="4280052"/>
              <a:ext cx="3509928" cy="3509903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4"/>
            <p:cNvSpPr/>
            <p:nvPr/>
          </p:nvSpPr>
          <p:spPr>
            <a:xfrm rot="-1137950">
              <a:off x="-17094741" y="4460929"/>
              <a:ext cx="3147458" cy="3147433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54"/>
          <p:cNvGrpSpPr/>
          <p:nvPr/>
        </p:nvGrpSpPr>
        <p:grpSpPr>
          <a:xfrm>
            <a:off x="5624050" y="1768998"/>
            <a:ext cx="8146491" cy="8146010"/>
            <a:chOff x="-22282300" y="2213398"/>
            <a:chExt cx="8146491" cy="8146010"/>
          </a:xfrm>
        </p:grpSpPr>
        <p:sp>
          <p:nvSpPr>
            <p:cNvPr id="219" name="Google Shape;219;p54"/>
            <p:cNvSpPr/>
            <p:nvPr/>
          </p:nvSpPr>
          <p:spPr>
            <a:xfrm rot="-1137950">
              <a:off x="-21414624" y="3081221"/>
              <a:ext cx="6411140" cy="6410365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4"/>
            <p:cNvSpPr/>
            <p:nvPr/>
          </p:nvSpPr>
          <p:spPr>
            <a:xfrm rot="-1137950">
              <a:off x="-21233026" y="3262077"/>
              <a:ext cx="6047945" cy="6048670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4"/>
            <p:cNvSpPr/>
            <p:nvPr/>
          </p:nvSpPr>
          <p:spPr>
            <a:xfrm rot="-1137950">
              <a:off x="-21051796" y="3443684"/>
              <a:ext cx="5685475" cy="5685450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4"/>
            <p:cNvSpPr/>
            <p:nvPr/>
          </p:nvSpPr>
          <p:spPr>
            <a:xfrm rot="-1137950">
              <a:off x="-20870434" y="3625295"/>
              <a:ext cx="5323004" cy="5322979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4"/>
            <p:cNvSpPr/>
            <p:nvPr/>
          </p:nvSpPr>
          <p:spPr>
            <a:xfrm rot="-1137950">
              <a:off x="-20689328" y="3806172"/>
              <a:ext cx="4960534" cy="4960509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4"/>
            <p:cNvSpPr/>
            <p:nvPr/>
          </p:nvSpPr>
          <p:spPr>
            <a:xfrm rot="-1137950">
              <a:off x="-20507713" y="3987803"/>
              <a:ext cx="4597314" cy="4597289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4"/>
            <p:cNvSpPr/>
            <p:nvPr/>
          </p:nvSpPr>
          <p:spPr>
            <a:xfrm rot="-1137950">
              <a:off x="-20326491" y="4168659"/>
              <a:ext cx="4234869" cy="4235594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4"/>
            <p:cNvSpPr/>
            <p:nvPr/>
          </p:nvSpPr>
          <p:spPr>
            <a:xfrm rot="-1137950">
              <a:off x="-20145261" y="4350266"/>
              <a:ext cx="3872399" cy="3872374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4"/>
            <p:cNvSpPr/>
            <p:nvPr/>
          </p:nvSpPr>
          <p:spPr>
            <a:xfrm rot="-1137950">
              <a:off x="-19963900" y="4531877"/>
              <a:ext cx="3509928" cy="3509903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4"/>
            <p:cNvSpPr/>
            <p:nvPr/>
          </p:nvSpPr>
          <p:spPr>
            <a:xfrm rot="-1137950">
              <a:off x="-19782791" y="4712754"/>
              <a:ext cx="3147458" cy="3147433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1" name="Google Shape;231;p55"/>
          <p:cNvGrpSpPr/>
          <p:nvPr/>
        </p:nvGrpSpPr>
        <p:grpSpPr>
          <a:xfrm>
            <a:off x="-451550" y="4317900"/>
            <a:ext cx="2329543" cy="2689289"/>
            <a:chOff x="-451550" y="4317900"/>
            <a:chExt cx="2329543" cy="2689289"/>
          </a:xfrm>
        </p:grpSpPr>
        <p:sp>
          <p:nvSpPr>
            <p:cNvPr id="232" name="Google Shape;232;p55"/>
            <p:cNvSpPr/>
            <p:nvPr/>
          </p:nvSpPr>
          <p:spPr>
            <a:xfrm>
              <a:off x="-451550" y="4317900"/>
              <a:ext cx="2329543" cy="2689289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5"/>
            <p:cNvSpPr/>
            <p:nvPr/>
          </p:nvSpPr>
          <p:spPr>
            <a:xfrm>
              <a:off x="-380059" y="4400601"/>
              <a:ext cx="2185417" cy="2523917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5"/>
            <p:cNvSpPr/>
            <p:nvPr/>
          </p:nvSpPr>
          <p:spPr>
            <a:xfrm>
              <a:off x="-307429" y="4484368"/>
              <a:ext cx="2041291" cy="2356340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5"/>
            <p:cNvSpPr/>
            <p:nvPr/>
          </p:nvSpPr>
          <p:spPr>
            <a:xfrm>
              <a:off x="-234836" y="4567033"/>
              <a:ext cx="1896062" cy="2191004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5"/>
            <p:cNvSpPr/>
            <p:nvPr/>
          </p:nvSpPr>
          <p:spPr>
            <a:xfrm>
              <a:off x="-163308" y="4650836"/>
              <a:ext cx="1753039" cy="2023427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5"/>
            <p:cNvSpPr/>
            <p:nvPr/>
          </p:nvSpPr>
          <p:spPr>
            <a:xfrm>
              <a:off x="-90714" y="4734640"/>
              <a:ext cx="1607810" cy="1855813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5"/>
            <p:cNvSpPr/>
            <p:nvPr/>
          </p:nvSpPr>
          <p:spPr>
            <a:xfrm>
              <a:off x="-19187" y="4817304"/>
              <a:ext cx="1463647" cy="1690477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5"/>
            <p:cNvSpPr/>
            <p:nvPr/>
          </p:nvSpPr>
          <p:spPr>
            <a:xfrm>
              <a:off x="53407" y="4901108"/>
              <a:ext cx="1319557" cy="1522863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5"/>
            <p:cNvSpPr/>
            <p:nvPr/>
          </p:nvSpPr>
          <p:spPr>
            <a:xfrm>
              <a:off x="126037" y="4983772"/>
              <a:ext cx="1174292" cy="1357528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5"/>
            <p:cNvSpPr/>
            <p:nvPr/>
          </p:nvSpPr>
          <p:spPr>
            <a:xfrm>
              <a:off x="197564" y="5067576"/>
              <a:ext cx="1031268" cy="1189914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5"/>
            <p:cNvSpPr/>
            <p:nvPr/>
          </p:nvSpPr>
          <p:spPr>
            <a:xfrm>
              <a:off x="270158" y="5151343"/>
              <a:ext cx="886040" cy="1022336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55"/>
          <p:cNvGrpSpPr/>
          <p:nvPr/>
        </p:nvGrpSpPr>
        <p:grpSpPr>
          <a:xfrm>
            <a:off x="7405850" y="-1466874"/>
            <a:ext cx="2111055" cy="2437060"/>
            <a:chOff x="118050" y="1644501"/>
            <a:chExt cx="2111055" cy="2437060"/>
          </a:xfrm>
        </p:grpSpPr>
        <p:sp>
          <p:nvSpPr>
            <p:cNvPr id="244" name="Google Shape;244;p55"/>
            <p:cNvSpPr/>
            <p:nvPr/>
          </p:nvSpPr>
          <p:spPr>
            <a:xfrm>
              <a:off x="118050" y="1644501"/>
              <a:ext cx="2111055" cy="2437060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5"/>
            <p:cNvSpPr/>
            <p:nvPr/>
          </p:nvSpPr>
          <p:spPr>
            <a:xfrm>
              <a:off x="182837" y="1719447"/>
              <a:ext cx="1980446" cy="2287198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5"/>
            <p:cNvSpPr/>
            <p:nvPr/>
          </p:nvSpPr>
          <p:spPr>
            <a:xfrm>
              <a:off x="248656" y="1795360"/>
              <a:ext cx="1849838" cy="2135338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5"/>
            <p:cNvSpPr/>
            <p:nvPr/>
          </p:nvSpPr>
          <p:spPr>
            <a:xfrm>
              <a:off x="314443" y="1870273"/>
              <a:ext cx="1718230" cy="1985509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5"/>
            <p:cNvSpPr/>
            <p:nvPr/>
          </p:nvSpPr>
          <p:spPr>
            <a:xfrm>
              <a:off x="379263" y="1946218"/>
              <a:ext cx="1588621" cy="1833649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5"/>
            <p:cNvSpPr/>
            <p:nvPr/>
          </p:nvSpPr>
          <p:spPr>
            <a:xfrm>
              <a:off x="445049" y="2022164"/>
              <a:ext cx="1457013" cy="1681755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5"/>
            <p:cNvSpPr/>
            <p:nvPr/>
          </p:nvSpPr>
          <p:spPr>
            <a:xfrm>
              <a:off x="509870" y="2097077"/>
              <a:ext cx="1326371" cy="1531927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5"/>
            <p:cNvSpPr/>
            <p:nvPr/>
          </p:nvSpPr>
          <p:spPr>
            <a:xfrm>
              <a:off x="575656" y="2173023"/>
              <a:ext cx="1195796" cy="1380033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5"/>
            <p:cNvSpPr/>
            <p:nvPr/>
          </p:nvSpPr>
          <p:spPr>
            <a:xfrm>
              <a:off x="641476" y="2247936"/>
              <a:ext cx="1064155" cy="1230205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5"/>
            <p:cNvSpPr/>
            <p:nvPr/>
          </p:nvSpPr>
          <p:spPr>
            <a:xfrm>
              <a:off x="706296" y="2323882"/>
              <a:ext cx="934545" cy="1078311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5"/>
            <p:cNvSpPr/>
            <p:nvPr/>
          </p:nvSpPr>
          <p:spPr>
            <a:xfrm>
              <a:off x="772082" y="2399794"/>
              <a:ext cx="802938" cy="926451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85725" rotWithShape="0" algn="bl">
                <a:schemeClr val="accen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56"/>
          <p:cNvSpPr txBox="1"/>
          <p:nvPr>
            <p:ph idx="1" type="body"/>
          </p:nvPr>
        </p:nvSpPr>
        <p:spPr>
          <a:xfrm>
            <a:off x="715100" y="943300"/>
            <a:ext cx="77592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/>
            </a:lvl9pPr>
          </a:lstStyle>
          <a:p/>
        </p:txBody>
      </p:sp>
      <p:grpSp>
        <p:nvGrpSpPr>
          <p:cNvPr id="258" name="Google Shape;258;p56"/>
          <p:cNvGrpSpPr/>
          <p:nvPr/>
        </p:nvGrpSpPr>
        <p:grpSpPr>
          <a:xfrm>
            <a:off x="-37774" y="-1671400"/>
            <a:ext cx="2579616" cy="2579596"/>
            <a:chOff x="6824426" y="4409550"/>
            <a:chExt cx="2579616" cy="2579596"/>
          </a:xfrm>
        </p:grpSpPr>
        <p:sp>
          <p:nvSpPr>
            <p:cNvPr id="259" name="Google Shape;259;p56"/>
            <p:cNvSpPr/>
            <p:nvPr/>
          </p:nvSpPr>
          <p:spPr>
            <a:xfrm>
              <a:off x="6824426" y="4409550"/>
              <a:ext cx="2579616" cy="257959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6"/>
            <p:cNvSpPr/>
            <p:nvPr/>
          </p:nvSpPr>
          <p:spPr>
            <a:xfrm>
              <a:off x="6979486" y="4564609"/>
              <a:ext cx="2269495" cy="2269495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6"/>
            <p:cNvSpPr/>
            <p:nvPr/>
          </p:nvSpPr>
          <p:spPr>
            <a:xfrm>
              <a:off x="7115382" y="4700505"/>
              <a:ext cx="1997702" cy="1997702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6"/>
            <p:cNvSpPr/>
            <p:nvPr/>
          </p:nvSpPr>
          <p:spPr>
            <a:xfrm>
              <a:off x="7251278" y="4836400"/>
              <a:ext cx="1725909" cy="1725909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6"/>
            <p:cNvSpPr/>
            <p:nvPr/>
          </p:nvSpPr>
          <p:spPr>
            <a:xfrm>
              <a:off x="7387173" y="4972296"/>
              <a:ext cx="1454116" cy="145411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6"/>
            <p:cNvSpPr/>
            <p:nvPr/>
          </p:nvSpPr>
          <p:spPr>
            <a:xfrm>
              <a:off x="7316594" y="4901696"/>
              <a:ext cx="1595252" cy="159525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6"/>
            <p:cNvSpPr/>
            <p:nvPr/>
          </p:nvSpPr>
          <p:spPr>
            <a:xfrm>
              <a:off x="7184742" y="4769845"/>
              <a:ext cx="1859100" cy="185910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6"/>
            <p:cNvSpPr/>
            <p:nvPr/>
          </p:nvSpPr>
          <p:spPr>
            <a:xfrm>
              <a:off x="7046916" y="4632059"/>
              <a:ext cx="2134585" cy="2134585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6"/>
            <p:cNvSpPr/>
            <p:nvPr/>
          </p:nvSpPr>
          <p:spPr>
            <a:xfrm>
              <a:off x="6901712" y="4487933"/>
              <a:ext cx="2423170" cy="242315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990525" y="1517163"/>
            <a:ext cx="2808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57"/>
          <p:cNvSpPr txBox="1"/>
          <p:nvPr>
            <p:ph idx="1" type="body"/>
          </p:nvPr>
        </p:nvSpPr>
        <p:spPr>
          <a:xfrm>
            <a:off x="990525" y="2343240"/>
            <a:ext cx="2808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71" name="Google Shape;271;p57"/>
          <p:cNvGrpSpPr/>
          <p:nvPr/>
        </p:nvGrpSpPr>
        <p:grpSpPr>
          <a:xfrm>
            <a:off x="-521975" y="-2057798"/>
            <a:ext cx="2950153" cy="3405921"/>
            <a:chOff x="-521975" y="-2057798"/>
            <a:chExt cx="2950153" cy="3405921"/>
          </a:xfrm>
        </p:grpSpPr>
        <p:sp>
          <p:nvSpPr>
            <p:cNvPr id="272" name="Google Shape;272;p57"/>
            <p:cNvSpPr/>
            <p:nvPr/>
          </p:nvSpPr>
          <p:spPr>
            <a:xfrm>
              <a:off x="-521975" y="-2057798"/>
              <a:ext cx="2950153" cy="3405921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7"/>
            <p:cNvSpPr/>
            <p:nvPr/>
          </p:nvSpPr>
          <p:spPr>
            <a:xfrm>
              <a:off x="-431436" y="-1953061"/>
              <a:ext cx="2767630" cy="3196481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7"/>
            <p:cNvSpPr/>
            <p:nvPr/>
          </p:nvSpPr>
          <p:spPr>
            <a:xfrm>
              <a:off x="-339454" y="-1846973"/>
              <a:ext cx="2585108" cy="2984248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7"/>
            <p:cNvSpPr/>
            <p:nvPr/>
          </p:nvSpPr>
          <p:spPr>
            <a:xfrm>
              <a:off x="-247518" y="-1742282"/>
              <a:ext cx="2401189" cy="2774855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7"/>
            <p:cNvSpPr/>
            <p:nvPr/>
          </p:nvSpPr>
          <p:spPr>
            <a:xfrm>
              <a:off x="-156932" y="-1636149"/>
              <a:ext cx="2220063" cy="2562622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7"/>
            <p:cNvSpPr/>
            <p:nvPr/>
          </p:nvSpPr>
          <p:spPr>
            <a:xfrm>
              <a:off x="-64997" y="-1530015"/>
              <a:ext cx="2036144" cy="2350343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7"/>
            <p:cNvSpPr/>
            <p:nvPr/>
          </p:nvSpPr>
          <p:spPr>
            <a:xfrm>
              <a:off x="25589" y="-1425324"/>
              <a:ext cx="1853574" cy="2140949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7"/>
            <p:cNvSpPr/>
            <p:nvPr/>
          </p:nvSpPr>
          <p:spPr>
            <a:xfrm>
              <a:off x="117525" y="-1319190"/>
              <a:ext cx="1671098" cy="1928670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7"/>
            <p:cNvSpPr/>
            <p:nvPr/>
          </p:nvSpPr>
          <p:spPr>
            <a:xfrm>
              <a:off x="209507" y="-1214499"/>
              <a:ext cx="1487133" cy="1719277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7"/>
            <p:cNvSpPr/>
            <p:nvPr/>
          </p:nvSpPr>
          <p:spPr>
            <a:xfrm>
              <a:off x="300093" y="-1108365"/>
              <a:ext cx="1306007" cy="1506998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7"/>
            <p:cNvSpPr/>
            <p:nvPr/>
          </p:nvSpPr>
          <p:spPr>
            <a:xfrm>
              <a:off x="392028" y="-1002278"/>
              <a:ext cx="1122088" cy="1294765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57"/>
          <p:cNvGrpSpPr/>
          <p:nvPr/>
        </p:nvGrpSpPr>
        <p:grpSpPr>
          <a:xfrm>
            <a:off x="6590050" y="3771327"/>
            <a:ext cx="2950153" cy="3405921"/>
            <a:chOff x="211825" y="-1478023"/>
            <a:chExt cx="2950153" cy="3405921"/>
          </a:xfrm>
        </p:grpSpPr>
        <p:sp>
          <p:nvSpPr>
            <p:cNvPr id="284" name="Google Shape;284;p57"/>
            <p:cNvSpPr/>
            <p:nvPr/>
          </p:nvSpPr>
          <p:spPr>
            <a:xfrm>
              <a:off x="211825" y="-1478023"/>
              <a:ext cx="2950153" cy="3405921"/>
            </a:xfrm>
            <a:custGeom>
              <a:rect b="b" l="l" r="r" t="t"/>
              <a:pathLst>
                <a:path extrusionOk="0" fill="none" h="73163" w="63376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7"/>
            <p:cNvSpPr/>
            <p:nvPr/>
          </p:nvSpPr>
          <p:spPr>
            <a:xfrm>
              <a:off x="302364" y="-1373286"/>
              <a:ext cx="2767630" cy="3196481"/>
            </a:xfrm>
            <a:custGeom>
              <a:rect b="b" l="l" r="r" t="t"/>
              <a:pathLst>
                <a:path extrusionOk="0" fill="none" h="68664" w="59455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7"/>
            <p:cNvSpPr/>
            <p:nvPr/>
          </p:nvSpPr>
          <p:spPr>
            <a:xfrm>
              <a:off x="394346" y="-1267198"/>
              <a:ext cx="2585108" cy="2984248"/>
            </a:xfrm>
            <a:custGeom>
              <a:rect b="b" l="l" r="r" t="t"/>
              <a:pathLst>
                <a:path extrusionOk="0" fill="none" h="64105" w="55534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7"/>
            <p:cNvSpPr/>
            <p:nvPr/>
          </p:nvSpPr>
          <p:spPr>
            <a:xfrm>
              <a:off x="486282" y="-1162507"/>
              <a:ext cx="2401189" cy="2774855"/>
            </a:xfrm>
            <a:custGeom>
              <a:rect b="b" l="l" r="r" t="t"/>
              <a:pathLst>
                <a:path extrusionOk="0" fill="none" h="59607" w="51583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7"/>
            <p:cNvSpPr/>
            <p:nvPr/>
          </p:nvSpPr>
          <p:spPr>
            <a:xfrm>
              <a:off x="576868" y="-1056374"/>
              <a:ext cx="2220063" cy="2562622"/>
            </a:xfrm>
            <a:custGeom>
              <a:rect b="b" l="l" r="r" t="t"/>
              <a:pathLst>
                <a:path extrusionOk="0" fill="none" h="55048" w="47692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7"/>
            <p:cNvSpPr/>
            <p:nvPr/>
          </p:nvSpPr>
          <p:spPr>
            <a:xfrm>
              <a:off x="668803" y="-950240"/>
              <a:ext cx="2036144" cy="2350343"/>
            </a:xfrm>
            <a:custGeom>
              <a:rect b="b" l="l" r="r" t="t"/>
              <a:pathLst>
                <a:path extrusionOk="0" fill="none" h="50488" w="43741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7"/>
            <p:cNvSpPr/>
            <p:nvPr/>
          </p:nvSpPr>
          <p:spPr>
            <a:xfrm>
              <a:off x="759389" y="-845549"/>
              <a:ext cx="1853574" cy="2140949"/>
            </a:xfrm>
            <a:custGeom>
              <a:rect b="b" l="l" r="r" t="t"/>
              <a:pathLst>
                <a:path extrusionOk="0" fill="none" h="45990" w="39819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7"/>
            <p:cNvSpPr/>
            <p:nvPr/>
          </p:nvSpPr>
          <p:spPr>
            <a:xfrm>
              <a:off x="851325" y="-739415"/>
              <a:ext cx="1671098" cy="1928670"/>
            </a:xfrm>
            <a:custGeom>
              <a:rect b="b" l="l" r="r" t="t"/>
              <a:pathLst>
                <a:path extrusionOk="0" fill="none" h="41430" w="35899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7"/>
            <p:cNvSpPr/>
            <p:nvPr/>
          </p:nvSpPr>
          <p:spPr>
            <a:xfrm>
              <a:off x="943307" y="-634724"/>
              <a:ext cx="1487133" cy="1719277"/>
            </a:xfrm>
            <a:custGeom>
              <a:rect b="b" l="l" r="r" t="t"/>
              <a:pathLst>
                <a:path extrusionOk="0" fill="none" h="36932" w="31947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7"/>
            <p:cNvSpPr/>
            <p:nvPr/>
          </p:nvSpPr>
          <p:spPr>
            <a:xfrm>
              <a:off x="1033893" y="-528590"/>
              <a:ext cx="1306007" cy="1506998"/>
            </a:xfrm>
            <a:custGeom>
              <a:rect b="b" l="l" r="r" t="t"/>
              <a:pathLst>
                <a:path extrusionOk="0" fill="none" h="32372" w="28056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7"/>
            <p:cNvSpPr/>
            <p:nvPr/>
          </p:nvSpPr>
          <p:spPr>
            <a:xfrm>
              <a:off x="1125828" y="-422503"/>
              <a:ext cx="1122088" cy="1294765"/>
            </a:xfrm>
            <a:custGeom>
              <a:rect b="b" l="l" r="r" t="t"/>
              <a:pathLst>
                <a:path extrusionOk="0" fill="none" h="27813" w="24105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100013" rotWithShape="0" algn="bl" dir="5400000" dist="19050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b="0" i="0" sz="2800" u="none" cap="none" strike="noStrik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b="0" i="0" sz="1600" u="none" cap="none" strike="noStrik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solving-sudoku-with-convolution-neural-network-keras-655ba4be3b11" TargetMode="External"/><Relationship Id="rId4" Type="http://schemas.openxmlformats.org/officeDocument/2006/relationships/hyperlink" Target="https://github.com/shivaverma/Sudoku-Solver" TargetMode="External"/><Relationship Id="rId9" Type="http://schemas.openxmlformats.org/officeDocument/2006/relationships/image" Target="../media/image23.jpg"/><Relationship Id="rId5" Type="http://schemas.openxmlformats.org/officeDocument/2006/relationships/hyperlink" Target="https://github.com/SciSharp/Keras.NET" TargetMode="External"/><Relationship Id="rId6" Type="http://schemas.openxmlformats.org/officeDocument/2006/relationships/hyperlink" Target="https://tensorflownet.readthedocs.io/en/latest/ConvolutionNeuralNetwork.html" TargetMode="External"/><Relationship Id="rId7" Type="http://schemas.openxmlformats.org/officeDocument/2006/relationships/hyperlink" Target="https://stackoverflow.com/questions/43151775/how-to-have-parallel-convolutional-layers-in-keras" TargetMode="External"/><Relationship Id="rId8" Type="http://schemas.openxmlformats.org/officeDocument/2006/relationships/hyperlink" Target="https://blog.tensorflow.org/2020/01/hyperparameter-tuning-with-keras-tuner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Relationship Id="rId4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yimagesearch.com/2016/07/25/convolutions-with-opencv-and-python/" TargetMode="External"/><Relationship Id="rId4" Type="http://schemas.openxmlformats.org/officeDocument/2006/relationships/image" Target="../media/image17.gif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"/>
          <p:cNvSpPr txBox="1"/>
          <p:nvPr>
            <p:ph type="ctrTitle"/>
          </p:nvPr>
        </p:nvSpPr>
        <p:spPr>
          <a:xfrm>
            <a:off x="1484561" y="1274925"/>
            <a:ext cx="6174879" cy="19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800"/>
              <a:t>Résolution par réseau de Neurones Convolués</a:t>
            </a:r>
            <a:endParaRPr sz="4800"/>
          </a:p>
        </p:txBody>
      </p:sp>
      <p:sp>
        <p:nvSpPr>
          <p:cNvPr id="743" name="Google Shape;743;p1"/>
          <p:cNvSpPr txBox="1"/>
          <p:nvPr>
            <p:ph idx="1" type="subTitle"/>
          </p:nvPr>
        </p:nvSpPr>
        <p:spPr>
          <a:xfrm>
            <a:off x="1841100" y="3460575"/>
            <a:ext cx="5461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TP Sudoku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ba7de6b123_0_13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Les Alternatives</a:t>
            </a:r>
            <a:endParaRPr/>
          </a:p>
        </p:txBody>
      </p:sp>
      <p:sp>
        <p:nvSpPr>
          <p:cNvPr id="847" name="Google Shape;847;gba7de6b123_0_13"/>
          <p:cNvSpPr txBox="1"/>
          <p:nvPr>
            <p:ph idx="2" type="title"/>
          </p:nvPr>
        </p:nvSpPr>
        <p:spPr>
          <a:xfrm>
            <a:off x="1603471" y="4667963"/>
            <a:ext cx="2591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848" name="Google Shape;848;gba7de6b123_0_13"/>
          <p:cNvSpPr txBox="1"/>
          <p:nvPr/>
        </p:nvSpPr>
        <p:spPr>
          <a:xfrm>
            <a:off x="4984496" y="4667963"/>
            <a:ext cx="2591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Blinker SemiBold"/>
              <a:buNone/>
            </a:pPr>
            <a:r>
              <a:rPr lang="en" sz="21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Dense</a:t>
            </a:r>
            <a:endParaRPr b="0" i="0" sz="2100" u="none" cap="none" strike="noStrike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pic>
        <p:nvPicPr>
          <p:cNvPr id="849" name="Google Shape;849;gba7de6b12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87" y="1465250"/>
            <a:ext cx="2712125" cy="20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ba7de6b123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75" y="3158550"/>
            <a:ext cx="4885450" cy="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ba7de6b123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056" y="1465248"/>
            <a:ext cx="3016099" cy="148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a7de6b123_1_32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Comparaison</a:t>
            </a:r>
            <a:endParaRPr/>
          </a:p>
        </p:txBody>
      </p:sp>
      <p:sp>
        <p:nvSpPr>
          <p:cNvPr id="857" name="Google Shape;857;gba7de6b123_1_32"/>
          <p:cNvSpPr txBox="1"/>
          <p:nvPr>
            <p:ph idx="2" type="title"/>
          </p:nvPr>
        </p:nvSpPr>
        <p:spPr>
          <a:xfrm>
            <a:off x="1485996" y="1957825"/>
            <a:ext cx="2591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Modèle de l’article</a:t>
            </a:r>
            <a:endParaRPr/>
          </a:p>
        </p:txBody>
      </p:sp>
      <p:sp>
        <p:nvSpPr>
          <p:cNvPr id="858" name="Google Shape;858;gba7de6b123_1_32"/>
          <p:cNvSpPr txBox="1"/>
          <p:nvPr/>
        </p:nvSpPr>
        <p:spPr>
          <a:xfrm>
            <a:off x="5832321" y="1947825"/>
            <a:ext cx="2591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Blinker SemiBold"/>
              <a:buNone/>
            </a:pPr>
            <a:r>
              <a:rPr lang="en" sz="21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Modèle </a:t>
            </a:r>
            <a:r>
              <a:rPr lang="en" sz="21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Dense</a:t>
            </a:r>
            <a:endParaRPr b="0" i="0" sz="2100" u="none" cap="none" strike="noStrike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pic>
        <p:nvPicPr>
          <p:cNvPr id="859" name="Google Shape;859;gba7de6b123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27312"/>
            <a:ext cx="3832375" cy="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ba7de6b123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500" y="1227308"/>
            <a:ext cx="3848005" cy="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ba7de6b123_1_32"/>
          <p:cNvPicPr preferRelativeResize="0"/>
          <p:nvPr/>
        </p:nvPicPr>
        <p:blipFill rotWithShape="1">
          <a:blip r:embed="rId5">
            <a:alphaModFix/>
          </a:blip>
          <a:srcRect b="33697" l="30248" r="23435" t="21947"/>
          <a:stretch/>
        </p:blipFill>
        <p:spPr>
          <a:xfrm>
            <a:off x="4356847" y="2485200"/>
            <a:ext cx="4525654" cy="24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ba7de6b123_1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275" y="3152848"/>
            <a:ext cx="34861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ba7de6b123_1_32"/>
          <p:cNvSpPr txBox="1"/>
          <p:nvPr>
            <p:ph idx="2" type="title"/>
          </p:nvPr>
        </p:nvSpPr>
        <p:spPr>
          <a:xfrm>
            <a:off x="1485996" y="3557238"/>
            <a:ext cx="2591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Modèle avec couches </a:t>
            </a:r>
            <a:r>
              <a:rPr lang="en"/>
              <a:t>parallèles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b5da98d636_0_2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Comparaison</a:t>
            </a:r>
            <a:endParaRPr/>
          </a:p>
        </p:txBody>
      </p:sp>
      <p:pic>
        <p:nvPicPr>
          <p:cNvPr id="869" name="Google Shape;869;gb5da98d63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1713875"/>
            <a:ext cx="8115775" cy="8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b5da98d63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50" y="2699425"/>
            <a:ext cx="3291374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b5da98d636_0_2"/>
          <p:cNvSpPr txBox="1"/>
          <p:nvPr/>
        </p:nvSpPr>
        <p:spPr>
          <a:xfrm>
            <a:off x="3968900" y="3313600"/>
            <a:ext cx="17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100* plus rapide</a:t>
            </a:r>
            <a:endParaRPr sz="2200">
              <a:solidFill>
                <a:srgbClr val="FFFFFF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"/>
          <p:cNvSpPr txBox="1"/>
          <p:nvPr>
            <p:ph type="title"/>
          </p:nvPr>
        </p:nvSpPr>
        <p:spPr>
          <a:xfrm>
            <a:off x="5894575" y="2050675"/>
            <a:ext cx="2782766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Aspect Collaboratif</a:t>
            </a:r>
            <a:endParaRPr/>
          </a:p>
        </p:txBody>
      </p:sp>
      <p:sp>
        <p:nvSpPr>
          <p:cNvPr id="877" name="Google Shape;877;p9"/>
          <p:cNvSpPr txBox="1"/>
          <p:nvPr>
            <p:ph idx="2" type="title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883" name="Google Shape;883;p10"/>
          <p:cNvGrpSpPr/>
          <p:nvPr/>
        </p:nvGrpSpPr>
        <p:grpSpPr>
          <a:xfrm>
            <a:off x="1183503" y="1512200"/>
            <a:ext cx="6777190" cy="1462509"/>
            <a:chOff x="1204325" y="1817000"/>
            <a:chExt cx="6777190" cy="1462509"/>
          </a:xfrm>
        </p:grpSpPr>
        <p:sp>
          <p:nvSpPr>
            <p:cNvPr id="884" name="Google Shape;884;p10"/>
            <p:cNvSpPr/>
            <p:nvPr/>
          </p:nvSpPr>
          <p:spPr>
            <a:xfrm>
              <a:off x="21839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0"/>
            <p:cNvSpPr/>
            <p:nvPr/>
          </p:nvSpPr>
          <p:spPr>
            <a:xfrm>
              <a:off x="31635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41431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51227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61023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7081925" y="18170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1204325" y="2326100"/>
              <a:ext cx="899400" cy="4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Blinker SemiBold"/>
                  <a:ea typeface="Blinker SemiBold"/>
                  <a:cs typeface="Blinker SemiBold"/>
                  <a:sym typeface="Blinker SemiBold"/>
                </a:rPr>
                <a:t>Week 2</a:t>
              </a:r>
              <a:endParaRPr b="0" i="0" sz="1400" u="none" cap="none" strike="noStrike">
                <a:solidFill>
                  <a:srgbClr val="000000"/>
                </a:solidFill>
                <a:latin typeface="Blinker SemiBold"/>
                <a:ea typeface="Blinker SemiBold"/>
                <a:cs typeface="Blinker SemiBold"/>
                <a:sym typeface="Blinker SemiBold"/>
              </a:endParaRPr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21839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31635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41431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51227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61023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"/>
            <p:cNvSpPr/>
            <p:nvPr/>
          </p:nvSpPr>
          <p:spPr>
            <a:xfrm>
              <a:off x="7081925" y="23261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"/>
            <p:cNvSpPr/>
            <p:nvPr/>
          </p:nvSpPr>
          <p:spPr>
            <a:xfrm>
              <a:off x="1204325" y="2835200"/>
              <a:ext cx="899400" cy="4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Blinker SemiBold"/>
                  <a:ea typeface="Blinker SemiBold"/>
                  <a:cs typeface="Blinker SemiBold"/>
                  <a:sym typeface="Blinker SemiBold"/>
                </a:rPr>
                <a:t>Week 3</a:t>
              </a:r>
              <a:endParaRPr b="0" i="0" sz="1400" u="none" cap="none" strike="noStrike">
                <a:solidFill>
                  <a:srgbClr val="000000"/>
                </a:solidFill>
                <a:latin typeface="Blinker SemiBold"/>
                <a:ea typeface="Blinker SemiBold"/>
                <a:cs typeface="Blinker SemiBold"/>
                <a:sym typeface="Blinker SemiBold"/>
              </a:endParaRPr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21839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31635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41431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51227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61023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7081925" y="2835200"/>
              <a:ext cx="899400" cy="44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1204325" y="1817000"/>
              <a:ext cx="899400" cy="4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Blinker SemiBold"/>
                  <a:ea typeface="Blinker SemiBold"/>
                  <a:cs typeface="Blinker SemiBold"/>
                  <a:sym typeface="Blinker SemiBold"/>
                </a:rPr>
                <a:t>Week 1</a:t>
              </a:r>
              <a:endParaRPr b="0" i="0" sz="1400" u="none" cap="none" strike="noStrike">
                <a:solidFill>
                  <a:srgbClr val="000000"/>
                </a:solidFill>
                <a:latin typeface="Blinker SemiBold"/>
                <a:ea typeface="Blinker SemiBold"/>
                <a:cs typeface="Blinker SemiBold"/>
                <a:sym typeface="Blinker SemiBold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4142902" y="2036480"/>
              <a:ext cx="3837231" cy="22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6102315" y="3054809"/>
              <a:ext cx="1879200" cy="22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2184472" y="3054800"/>
              <a:ext cx="2857500" cy="22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</p:grpSp>
      <p:sp>
        <p:nvSpPr>
          <p:cNvPr id="908" name="Google Shape;908;p10"/>
          <p:cNvSpPr/>
          <p:nvPr/>
        </p:nvSpPr>
        <p:spPr>
          <a:xfrm>
            <a:off x="1323778" y="3956688"/>
            <a:ext cx="228600" cy="2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0"/>
          <p:cNvSpPr txBox="1"/>
          <p:nvPr/>
        </p:nvSpPr>
        <p:spPr>
          <a:xfrm>
            <a:off x="1693159" y="3956700"/>
            <a:ext cx="1631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Compréhension de la Bibliothèque et des packages</a:t>
            </a:r>
            <a:endParaRPr b="0" i="0" sz="1600" u="none" cap="none" strike="noStrike"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910" name="Google Shape;910;p10"/>
          <p:cNvSpPr/>
          <p:nvPr/>
        </p:nvSpPr>
        <p:spPr>
          <a:xfrm>
            <a:off x="3506253" y="3956688"/>
            <a:ext cx="228600" cy="22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0"/>
          <p:cNvSpPr txBox="1"/>
          <p:nvPr/>
        </p:nvSpPr>
        <p:spPr>
          <a:xfrm>
            <a:off x="3768495" y="3956700"/>
            <a:ext cx="1882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Questions/Réponses avec le professeur</a:t>
            </a:r>
            <a:endParaRPr b="0" i="0" sz="1600" u="none" cap="none" strike="noStrike"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912" name="Google Shape;912;p10"/>
          <p:cNvSpPr/>
          <p:nvPr/>
        </p:nvSpPr>
        <p:spPr>
          <a:xfrm>
            <a:off x="5819153" y="3956688"/>
            <a:ext cx="228600" cy="22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"/>
          <p:cNvSpPr txBox="1"/>
          <p:nvPr/>
        </p:nvSpPr>
        <p:spPr>
          <a:xfrm>
            <a:off x="6081400" y="3956700"/>
            <a:ext cx="2155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Comparaison &amp; Optimisation du C# et Python</a:t>
            </a:r>
            <a:endParaRPr sz="1600"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914" name="Google Shape;914;p10"/>
          <p:cNvSpPr/>
          <p:nvPr/>
        </p:nvSpPr>
        <p:spPr>
          <a:xfrm>
            <a:off x="2153686" y="2224725"/>
            <a:ext cx="4811400" cy="22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"/>
          <p:cNvSpPr txBox="1"/>
          <p:nvPr>
            <p:ph idx="1" type="body"/>
          </p:nvPr>
        </p:nvSpPr>
        <p:spPr>
          <a:xfrm>
            <a:off x="253400" y="1280075"/>
            <a:ext cx="41841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https://towardsdatascience.com/solving-sudoku-with-convolution-neural-network-keras-655ba4be3b11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https://github.com/shivaverma/Sudoku-Solver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https://github.com/SciSharp/Keras.NET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https://tensorflownet.readthedocs.io/en/latest/ConvolutionNeuralNetwork.html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https://stackoverflow.com/questions/43151775/how-to-have-parallel-convolutional-layers-in-keras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https://www.pyimagesearch.com/2019/01/07/auto-keras-and-automl-a-getting-started-guide/</a:t>
            </a:r>
            <a:r>
              <a:rPr lang="en"/>
              <a:t> 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https://blog.tensorflow.org/2020/01/hyperparameter-tuning-with-keras-tuner.html</a:t>
            </a:r>
            <a:endParaRPr/>
          </a:p>
        </p:txBody>
      </p:sp>
      <p:sp>
        <p:nvSpPr>
          <p:cNvPr id="920" name="Google Shape;920;p14"/>
          <p:cNvSpPr txBox="1"/>
          <p:nvPr>
            <p:ph type="title"/>
          </p:nvPr>
        </p:nvSpPr>
        <p:spPr>
          <a:xfrm>
            <a:off x="841725" y="1166550"/>
            <a:ext cx="34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Nos sources</a:t>
            </a:r>
            <a:endParaRPr/>
          </a:p>
        </p:txBody>
      </p:sp>
      <p:pic>
        <p:nvPicPr>
          <p:cNvPr id="921" name="Google Shape;92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0025" y="696625"/>
            <a:ext cx="3695100" cy="36951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>
              <a:schemeClr val="accent1">
                <a:alpha val="88627"/>
              </a:schemeClr>
            </a:outerShdw>
          </a:effectLst>
        </p:spPr>
      </p:pic>
      <p:grpSp>
        <p:nvGrpSpPr>
          <p:cNvPr id="922" name="Google Shape;922;p14"/>
          <p:cNvGrpSpPr/>
          <p:nvPr/>
        </p:nvGrpSpPr>
        <p:grpSpPr>
          <a:xfrm>
            <a:off x="2938795" y="2514294"/>
            <a:ext cx="8667292" cy="8667614"/>
            <a:chOff x="-3553205" y="-5628756"/>
            <a:chExt cx="8667292" cy="8667614"/>
          </a:xfrm>
        </p:grpSpPr>
        <p:sp>
          <p:nvSpPr>
            <p:cNvPr id="923" name="Google Shape;923;p14"/>
            <p:cNvSpPr/>
            <p:nvPr/>
          </p:nvSpPr>
          <p:spPr>
            <a:xfrm rot="-3724305">
              <a:off x="-2425408" y="-4500411"/>
              <a:ext cx="6411698" cy="6410923"/>
            </a:xfrm>
            <a:custGeom>
              <a:rect b="b" l="l" r="r" t="t"/>
              <a:pathLst>
                <a:path extrusionOk="0" fill="none" h="256418" w="256449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 rot="-3724305">
              <a:off x="-2243814" y="-4319547"/>
              <a:ext cx="6048471" cy="6049196"/>
            </a:xfrm>
            <a:custGeom>
              <a:rect b="b" l="l" r="r" t="t"/>
              <a:pathLst>
                <a:path extrusionOk="0" fill="none" h="241950" w="241921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4"/>
            <p:cNvSpPr/>
            <p:nvPr/>
          </p:nvSpPr>
          <p:spPr>
            <a:xfrm rot="-3724305">
              <a:off x="-2062594" y="-4137926"/>
              <a:ext cx="5685969" cy="5685944"/>
            </a:xfrm>
            <a:custGeom>
              <a:rect b="b" l="l" r="r" t="t"/>
              <a:pathLst>
                <a:path extrusionOk="0" fill="none" h="227421" w="227422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4"/>
            <p:cNvSpPr/>
            <p:nvPr/>
          </p:nvSpPr>
          <p:spPr>
            <a:xfrm rot="-3724305">
              <a:off x="-1881020" y="-3956493"/>
              <a:ext cx="5323468" cy="5323443"/>
            </a:xfrm>
            <a:custGeom>
              <a:rect b="b" l="l" r="r" t="t"/>
              <a:pathLst>
                <a:path extrusionOk="0" fill="none" h="212922" w="212923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4"/>
            <p:cNvSpPr/>
            <p:nvPr/>
          </p:nvSpPr>
          <p:spPr>
            <a:xfrm rot="-3724305">
              <a:off x="-1700131" y="-3775422"/>
              <a:ext cx="4960966" cy="4960941"/>
            </a:xfrm>
            <a:custGeom>
              <a:rect b="b" l="l" r="r" t="t"/>
              <a:pathLst>
                <a:path extrusionOk="0" fill="none" h="198423" w="198424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4"/>
            <p:cNvSpPr/>
            <p:nvPr/>
          </p:nvSpPr>
          <p:spPr>
            <a:xfrm rot="-3724305">
              <a:off x="-1518514" y="-3593790"/>
              <a:ext cx="4597714" cy="4597689"/>
            </a:xfrm>
            <a:custGeom>
              <a:rect b="b" l="l" r="r" t="t"/>
              <a:pathLst>
                <a:path extrusionOk="0" fill="none" h="183894" w="183895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 rot="-3724305">
              <a:off x="-1337295" y="-3412926"/>
              <a:ext cx="4235237" cy="4235962"/>
            </a:xfrm>
            <a:custGeom>
              <a:rect b="b" l="l" r="r" t="t"/>
              <a:pathLst>
                <a:path extrusionOk="0" fill="none" h="169426" w="169397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4"/>
            <p:cNvSpPr/>
            <p:nvPr/>
          </p:nvSpPr>
          <p:spPr>
            <a:xfrm rot="-3724305">
              <a:off x="-1156074" y="-3231305"/>
              <a:ext cx="3872736" cy="3872711"/>
            </a:xfrm>
            <a:custGeom>
              <a:rect b="b" l="l" r="r" t="t"/>
              <a:pathLst>
                <a:path extrusionOk="0" fill="none" h="154897" w="154898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4"/>
            <p:cNvSpPr/>
            <p:nvPr/>
          </p:nvSpPr>
          <p:spPr>
            <a:xfrm rot="-3724305">
              <a:off x="-974501" y="-3049871"/>
              <a:ext cx="3510234" cy="3510209"/>
            </a:xfrm>
            <a:custGeom>
              <a:rect b="b" l="l" r="r" t="t"/>
              <a:pathLst>
                <a:path extrusionOk="0" fill="none" h="140398" w="140399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4"/>
            <p:cNvSpPr/>
            <p:nvPr/>
          </p:nvSpPr>
          <p:spPr>
            <a:xfrm rot="-3724305">
              <a:off x="-793612" y="-2868801"/>
              <a:ext cx="3147732" cy="3147707"/>
            </a:xfrm>
            <a:custGeom>
              <a:rect b="b" l="l" r="r" t="t"/>
              <a:pathLst>
                <a:path extrusionOk="0" fill="none" h="125899" w="12590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71438" rotWithShape="0" algn="bl">
                <a:schemeClr val="accent1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 txBox="1"/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Aspect Théorique</a:t>
            </a:r>
            <a:endParaRPr/>
          </a:p>
        </p:txBody>
      </p:sp>
      <p:sp>
        <p:nvSpPr>
          <p:cNvPr id="749" name="Google Shape;749;p4"/>
          <p:cNvSpPr txBox="1"/>
          <p:nvPr>
            <p:ph idx="2" type="title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0" name="Google Shape;750;p4"/>
          <p:cNvSpPr txBox="1"/>
          <p:nvPr>
            <p:ph idx="1" type="subTitle"/>
          </p:nvPr>
        </p:nvSpPr>
        <p:spPr>
          <a:xfrm>
            <a:off x="5894575" y="3143300"/>
            <a:ext cx="23211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Bibliothèques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Explications CNN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outils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Bibliothèques &amp; Packages</a:t>
            </a:r>
            <a:endParaRPr/>
          </a:p>
        </p:txBody>
      </p:sp>
      <p:sp>
        <p:nvSpPr>
          <p:cNvPr id="756" name="Google Shape;756;p5"/>
          <p:cNvSpPr txBox="1"/>
          <p:nvPr>
            <p:ph type="title"/>
          </p:nvPr>
        </p:nvSpPr>
        <p:spPr>
          <a:xfrm>
            <a:off x="-25301" y="3234378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Open Source dédiée au Machine Learning</a:t>
            </a:r>
            <a:endParaRPr/>
          </a:p>
        </p:txBody>
      </p:sp>
      <p:sp>
        <p:nvSpPr>
          <p:cNvPr id="757" name="Google Shape;757;p5"/>
          <p:cNvSpPr txBox="1"/>
          <p:nvPr>
            <p:ph idx="2" type="title"/>
          </p:nvPr>
        </p:nvSpPr>
        <p:spPr>
          <a:xfrm>
            <a:off x="203149" y="2912865"/>
            <a:ext cx="168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758" name="Google Shape;758;p5"/>
          <p:cNvSpPr txBox="1"/>
          <p:nvPr>
            <p:ph idx="3" type="title"/>
          </p:nvPr>
        </p:nvSpPr>
        <p:spPr>
          <a:xfrm>
            <a:off x="2087138" y="3234378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 Bibliothèque open source écrite en python</a:t>
            </a:r>
            <a:endParaRPr/>
          </a:p>
        </p:txBody>
      </p:sp>
      <p:sp>
        <p:nvSpPr>
          <p:cNvPr id="759" name="Google Shape;759;p5"/>
          <p:cNvSpPr txBox="1"/>
          <p:nvPr>
            <p:ph idx="4" type="title"/>
          </p:nvPr>
        </p:nvSpPr>
        <p:spPr>
          <a:xfrm>
            <a:off x="2315588" y="2912865"/>
            <a:ext cx="168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Keras</a:t>
            </a:r>
            <a:endParaRPr/>
          </a:p>
        </p:txBody>
      </p:sp>
      <p:sp>
        <p:nvSpPr>
          <p:cNvPr id="760" name="Google Shape;760;p5"/>
          <p:cNvSpPr/>
          <p:nvPr/>
        </p:nvSpPr>
        <p:spPr>
          <a:xfrm>
            <a:off x="475100" y="1597750"/>
            <a:ext cx="1140600" cy="1119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accent6">
                <a:alpha val="8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"/>
          <p:cNvSpPr/>
          <p:nvPr/>
        </p:nvSpPr>
        <p:spPr>
          <a:xfrm>
            <a:off x="2587548" y="1610797"/>
            <a:ext cx="1140600" cy="10929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accent6">
                <a:alpha val="8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725" y="1795913"/>
            <a:ext cx="3283450" cy="1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"/>
          <p:cNvSpPr txBox="1"/>
          <p:nvPr>
            <p:ph type="title"/>
          </p:nvPr>
        </p:nvSpPr>
        <p:spPr>
          <a:xfrm>
            <a:off x="5319850" y="819088"/>
            <a:ext cx="28080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Réseau de Neurones Convolutifs (CNN)</a:t>
            </a:r>
            <a:endParaRPr/>
          </a:p>
        </p:txBody>
      </p:sp>
      <p:sp>
        <p:nvSpPr>
          <p:cNvPr id="768" name="Google Shape;768;p6"/>
          <p:cNvSpPr txBox="1"/>
          <p:nvPr>
            <p:ph idx="1" type="body"/>
          </p:nvPr>
        </p:nvSpPr>
        <p:spPr>
          <a:xfrm>
            <a:off x="5372250" y="1930190"/>
            <a:ext cx="2808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Alléger les modèles en nombre de paramètres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Améliorer les performances et leur capacité de généralisation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rPr lang="en"/>
              <a:t>Feed-Forward</a:t>
            </a:r>
            <a:endParaRPr/>
          </a:p>
        </p:txBody>
      </p:sp>
      <p:pic>
        <p:nvPicPr>
          <p:cNvPr id="769" name="Google Shape;769;p6"/>
          <p:cNvPicPr preferRelativeResize="0"/>
          <p:nvPr/>
        </p:nvPicPr>
        <p:blipFill rotWithShape="1">
          <a:blip r:embed="rId3">
            <a:alphaModFix/>
          </a:blip>
          <a:srcRect b="0" l="21228" r="21228" t="0"/>
          <a:stretch/>
        </p:blipFill>
        <p:spPr>
          <a:xfrm>
            <a:off x="2174577" y="226350"/>
            <a:ext cx="2513100" cy="2457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5">
                <a:alpha val="89803"/>
              </a:schemeClr>
            </a:outerShdw>
          </a:effectLst>
        </p:spPr>
      </p:pic>
      <p:pic>
        <p:nvPicPr>
          <p:cNvPr id="770" name="Google Shape;7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50" y="2943228"/>
            <a:ext cx="4687676" cy="157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"/>
          <p:cNvSpPr txBox="1"/>
          <p:nvPr>
            <p:ph idx="7"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Fonctions d’Activation</a:t>
            </a:r>
            <a:endParaRPr/>
          </a:p>
        </p:txBody>
      </p:sp>
      <p:sp>
        <p:nvSpPr>
          <p:cNvPr id="776" name="Google Shape;776;p7"/>
          <p:cNvSpPr txBox="1"/>
          <p:nvPr>
            <p:ph type="title"/>
          </p:nvPr>
        </p:nvSpPr>
        <p:spPr>
          <a:xfrm>
            <a:off x="1793326" y="3968441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77" name="Google Shape;777;p7"/>
          <p:cNvSpPr txBox="1"/>
          <p:nvPr>
            <p:ph idx="2" type="title"/>
          </p:nvPr>
        </p:nvSpPr>
        <p:spPr>
          <a:xfrm>
            <a:off x="1568546" y="3620063"/>
            <a:ext cx="259096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ReLU</a:t>
            </a:r>
            <a:endParaRPr/>
          </a:p>
        </p:txBody>
      </p:sp>
      <p:sp>
        <p:nvSpPr>
          <p:cNvPr id="778" name="Google Shape;778;p7"/>
          <p:cNvSpPr txBox="1"/>
          <p:nvPr/>
        </p:nvSpPr>
        <p:spPr>
          <a:xfrm>
            <a:off x="4984496" y="3620063"/>
            <a:ext cx="259096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Blinker SemiBold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Softmax</a:t>
            </a:r>
            <a:endParaRPr b="0" i="0" sz="2100" u="none" cap="none" strike="noStrike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pic>
        <p:nvPicPr>
          <p:cNvPr id="779" name="Google Shape;779;p7"/>
          <p:cNvPicPr preferRelativeResize="0"/>
          <p:nvPr/>
        </p:nvPicPr>
        <p:blipFill rotWithShape="1">
          <a:blip r:embed="rId3">
            <a:alphaModFix/>
          </a:blip>
          <a:srcRect b="0" l="28476" r="28477" t="0"/>
          <a:stretch/>
        </p:blipFill>
        <p:spPr>
          <a:xfrm>
            <a:off x="5199976" y="1227870"/>
            <a:ext cx="2160000" cy="2160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5">
                <a:alpha val="89803"/>
              </a:schemeClr>
            </a:outerShdw>
          </a:effectLst>
        </p:spPr>
      </p:pic>
      <p:pic>
        <p:nvPicPr>
          <p:cNvPr id="780" name="Google Shape;7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623" y="1583016"/>
            <a:ext cx="2751386" cy="1547654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ba7de6b123_1_14"/>
          <p:cNvSpPr/>
          <p:nvPr/>
        </p:nvSpPr>
        <p:spPr>
          <a:xfrm rot="10800000">
            <a:off x="5074237" y="1391842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ba7de6b123_1_14"/>
          <p:cNvSpPr/>
          <p:nvPr/>
        </p:nvSpPr>
        <p:spPr>
          <a:xfrm rot="10800000">
            <a:off x="4998037" y="1315642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ba7de6b123_1_14"/>
          <p:cNvSpPr/>
          <p:nvPr/>
        </p:nvSpPr>
        <p:spPr>
          <a:xfrm rot="10800000">
            <a:off x="4921837" y="1239442"/>
            <a:ext cx="3314100" cy="2678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ba7de6b123_1_14"/>
          <p:cNvSpPr txBox="1"/>
          <p:nvPr>
            <p:ph type="title"/>
          </p:nvPr>
        </p:nvSpPr>
        <p:spPr>
          <a:xfrm>
            <a:off x="5137420" y="52300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2"/>
                </a:solidFill>
              </a:rPr>
              <a:t>Padding</a:t>
            </a:r>
            <a:endParaRPr/>
          </a:p>
        </p:txBody>
      </p:sp>
      <p:sp>
        <p:nvSpPr>
          <p:cNvPr id="789" name="Google Shape;789;gba7de6b123_1_14"/>
          <p:cNvSpPr/>
          <p:nvPr/>
        </p:nvSpPr>
        <p:spPr>
          <a:xfrm>
            <a:off x="740350" y="1073258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ba7de6b123_1_14"/>
          <p:cNvSpPr/>
          <p:nvPr/>
        </p:nvSpPr>
        <p:spPr>
          <a:xfrm>
            <a:off x="816550" y="1149458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ba7de6b123_1_14"/>
          <p:cNvSpPr/>
          <p:nvPr/>
        </p:nvSpPr>
        <p:spPr>
          <a:xfrm>
            <a:off x="892750" y="1225658"/>
            <a:ext cx="3314100" cy="2678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ba7de6b123_1_14"/>
          <p:cNvSpPr txBox="1"/>
          <p:nvPr>
            <p:ph idx="2" type="title"/>
          </p:nvPr>
        </p:nvSpPr>
        <p:spPr>
          <a:xfrm>
            <a:off x="1105872" y="52300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2"/>
                </a:solidFill>
              </a:rPr>
              <a:t>Striding </a:t>
            </a:r>
            <a:endParaRPr/>
          </a:p>
        </p:txBody>
      </p:sp>
      <p:pic>
        <p:nvPicPr>
          <p:cNvPr id="793" name="Google Shape;793;gba7de6b123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75" y="1323213"/>
            <a:ext cx="2660639" cy="248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ba7de6b123_1_14"/>
          <p:cNvPicPr preferRelativeResize="0"/>
          <p:nvPr/>
        </p:nvPicPr>
        <p:blipFill rotWithShape="1">
          <a:blip r:embed="rId4">
            <a:alphaModFix/>
          </a:blip>
          <a:srcRect b="0" l="16505" r="17102" t="0"/>
          <a:stretch/>
        </p:blipFill>
        <p:spPr>
          <a:xfrm>
            <a:off x="5137425" y="1337000"/>
            <a:ext cx="2925401" cy="2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7"/>
          <p:cNvSpPr/>
          <p:nvPr/>
        </p:nvSpPr>
        <p:spPr>
          <a:xfrm rot="10800000">
            <a:off x="5074237" y="1391842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7"/>
          <p:cNvSpPr/>
          <p:nvPr/>
        </p:nvSpPr>
        <p:spPr>
          <a:xfrm rot="10800000">
            <a:off x="4998037" y="1315642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7"/>
          <p:cNvSpPr/>
          <p:nvPr/>
        </p:nvSpPr>
        <p:spPr>
          <a:xfrm rot="10800000">
            <a:off x="4921837" y="1239442"/>
            <a:ext cx="3314100" cy="2678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7"/>
          <p:cNvSpPr txBox="1"/>
          <p:nvPr>
            <p:ph type="title"/>
          </p:nvPr>
        </p:nvSpPr>
        <p:spPr>
          <a:xfrm>
            <a:off x="5137420" y="52300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Dense layer</a:t>
            </a:r>
            <a:endParaRPr/>
          </a:p>
        </p:txBody>
      </p:sp>
      <p:sp>
        <p:nvSpPr>
          <p:cNvPr id="803" name="Google Shape;803;p17"/>
          <p:cNvSpPr/>
          <p:nvPr/>
        </p:nvSpPr>
        <p:spPr>
          <a:xfrm>
            <a:off x="740350" y="1073258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7"/>
          <p:cNvSpPr/>
          <p:nvPr/>
        </p:nvSpPr>
        <p:spPr>
          <a:xfrm>
            <a:off x="816550" y="1149458"/>
            <a:ext cx="3314100" cy="2678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7"/>
          <p:cNvSpPr/>
          <p:nvPr/>
        </p:nvSpPr>
        <p:spPr>
          <a:xfrm>
            <a:off x="892750" y="1225658"/>
            <a:ext cx="3314100" cy="2678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1">
                <a:alpha val="3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7"/>
          <p:cNvSpPr txBox="1"/>
          <p:nvPr>
            <p:ph idx="1" type="body"/>
          </p:nvPr>
        </p:nvSpPr>
        <p:spPr>
          <a:xfrm>
            <a:off x="1096897" y="4113679"/>
            <a:ext cx="2905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solidFill>
                  <a:srgbClr val="4D5A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Keras Conv2D parameter, filters determines the number of kernels to </a:t>
            </a:r>
            <a:r>
              <a:rPr b="1" lang="en" sz="1200">
                <a:solidFill>
                  <a:srgbClr val="169FE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convolve</a:t>
            </a:r>
            <a:r>
              <a:rPr lang="en" sz="1200">
                <a:solidFill>
                  <a:srgbClr val="4D5A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 the input volume. Each of these operations produces a 2D activation map.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807" name="Google Shape;807;p17"/>
          <p:cNvSpPr txBox="1"/>
          <p:nvPr>
            <p:ph idx="3" type="body"/>
          </p:nvPr>
        </p:nvSpPr>
        <p:spPr>
          <a:xfrm>
            <a:off x="5202174" y="4182704"/>
            <a:ext cx="2905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Dense layer is the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regular 2D deeply connected neural network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It is most common and frequently used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Dense layer does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above operation on the input and return the output</a:t>
            </a:r>
            <a:endParaRPr/>
          </a:p>
        </p:txBody>
      </p:sp>
      <p:sp>
        <p:nvSpPr>
          <p:cNvPr id="808" name="Google Shape;808;p17"/>
          <p:cNvSpPr txBox="1"/>
          <p:nvPr>
            <p:ph idx="2" type="title"/>
          </p:nvPr>
        </p:nvSpPr>
        <p:spPr>
          <a:xfrm>
            <a:off x="1105872" y="523000"/>
            <a:ext cx="2905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Conv2D Layer</a:t>
            </a:r>
            <a:endParaRPr/>
          </a:p>
        </p:txBody>
      </p:sp>
      <p:pic>
        <p:nvPicPr>
          <p:cNvPr id="809" name="Google Shape;8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051" y="1808700"/>
            <a:ext cx="3195500" cy="15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225" y="1275474"/>
            <a:ext cx="2969974" cy="209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475" y="3533450"/>
            <a:ext cx="2889496" cy="218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38100">
              <a:schemeClr val="accent2">
                <a:alpha val="3765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"/>
          <p:cNvSpPr txBox="1"/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Aspect Technique</a:t>
            </a:r>
            <a:endParaRPr/>
          </a:p>
        </p:txBody>
      </p:sp>
      <p:sp>
        <p:nvSpPr>
          <p:cNvPr id="817" name="Google Shape;817;p8"/>
          <p:cNvSpPr txBox="1"/>
          <p:nvPr>
            <p:ph idx="2" type="title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18" name="Google Shape;818;p8"/>
          <p:cNvSpPr txBox="1"/>
          <p:nvPr>
            <p:ph idx="1" type="subTitle"/>
          </p:nvPr>
        </p:nvSpPr>
        <p:spPr>
          <a:xfrm>
            <a:off x="5894575" y="3143300"/>
            <a:ext cx="23211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Notre modèle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 alternatives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Comparaison des </a:t>
            </a:r>
            <a:r>
              <a:rPr lang="en"/>
              <a:t>résultats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"/>
          <p:cNvSpPr txBox="1"/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Notre modèle</a:t>
            </a:r>
            <a:endParaRPr/>
          </a:p>
        </p:txBody>
      </p:sp>
      <p:grpSp>
        <p:nvGrpSpPr>
          <p:cNvPr id="824" name="Google Shape;824;p11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825" name="Google Shape;825;p11"/>
            <p:cNvSpPr/>
            <p:nvPr/>
          </p:nvSpPr>
          <p:spPr>
            <a:xfrm>
              <a:off x="6681075" y="4293556"/>
              <a:ext cx="2579616" cy="2579596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6836135" y="4448615"/>
              <a:ext cx="2269495" cy="2269495"/>
            </a:xfrm>
            <a:custGeom>
              <a:rect b="b" l="l" r="r" t="t"/>
              <a:pathLst>
                <a:path extrusionOk="0" fill="none" h="111674" w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972030" y="4584511"/>
              <a:ext cx="1997702" cy="1997702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107926" y="4720406"/>
              <a:ext cx="1725909" cy="1725909"/>
            </a:xfrm>
            <a:custGeom>
              <a:rect b="b" l="l" r="r" t="t"/>
              <a:pathLst>
                <a:path extrusionOk="0" fill="none" h="84926" w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7243822" y="4856302"/>
              <a:ext cx="1454116" cy="1454116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7173242" y="4785702"/>
              <a:ext cx="1595252" cy="1595252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7041391" y="4653851"/>
              <a:ext cx="1859100" cy="1859100"/>
            </a:xfrm>
            <a:custGeom>
              <a:rect b="b" l="l" r="r" t="t"/>
              <a:pathLst>
                <a:path extrusionOk="0" fill="none" h="71552" w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6903564" y="4516065"/>
              <a:ext cx="2134585" cy="2134585"/>
            </a:xfrm>
            <a:custGeom>
              <a:rect b="b" l="l" r="r" t="t"/>
              <a:pathLst>
                <a:path extrusionOk="0" fill="none" h="98300" w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6758361" y="4371939"/>
              <a:ext cx="2423170" cy="2423151"/>
            </a:xfrm>
            <a:custGeom>
              <a:rect b="b" l="l" r="r" t="t"/>
              <a:pathLst>
                <a:path extrusionOk="0" fill="none" h="126933" w="126934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2">
                  <a:alpha val="8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4" name="Google Shape;83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5" y="963200"/>
            <a:ext cx="3973674" cy="40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24" y="1040925"/>
            <a:ext cx="4210738" cy="315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1"/>
          <p:cNvSpPr txBox="1"/>
          <p:nvPr/>
        </p:nvSpPr>
        <p:spPr>
          <a:xfrm>
            <a:off x="293725" y="2199800"/>
            <a:ext cx="127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Activation+Flaten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7" name="Google Shape;837;p11"/>
          <p:cNvSpPr txBox="1"/>
          <p:nvPr/>
        </p:nvSpPr>
        <p:spPr>
          <a:xfrm>
            <a:off x="1643213" y="2199800"/>
            <a:ext cx="127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Activation+Flaten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8" name="Google Shape;838;p11"/>
          <p:cNvSpPr txBox="1"/>
          <p:nvPr/>
        </p:nvSpPr>
        <p:spPr>
          <a:xfrm>
            <a:off x="2992713" y="2199800"/>
            <a:ext cx="127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Activation+Flaten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9" name="Google Shape;839;p11"/>
          <p:cNvSpPr txBox="1"/>
          <p:nvPr/>
        </p:nvSpPr>
        <p:spPr>
          <a:xfrm>
            <a:off x="1181025" y="1892000"/>
            <a:ext cx="46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3*3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40" name="Google Shape;840;p11"/>
          <p:cNvSpPr txBox="1"/>
          <p:nvPr/>
        </p:nvSpPr>
        <p:spPr>
          <a:xfrm>
            <a:off x="2366600" y="1892000"/>
            <a:ext cx="46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1*9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41" name="Google Shape;841;p11"/>
          <p:cNvSpPr txBox="1"/>
          <p:nvPr/>
        </p:nvSpPr>
        <p:spPr>
          <a:xfrm>
            <a:off x="3552163" y="1892000"/>
            <a:ext cx="4647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rial Black"/>
                <a:ea typeface="Arial Black"/>
                <a:cs typeface="Arial Black"/>
                <a:sym typeface="Arial Black"/>
              </a:rPr>
              <a:t>9*1</a:t>
            </a:r>
            <a:endParaRPr sz="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novo AI Meeting by Slidesgo">
  <a:themeElements>
    <a:clrScheme name="Simple Light">
      <a:dk1>
        <a:srgbClr val="001F35"/>
      </a:dk1>
      <a:lt1>
        <a:srgbClr val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